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134" r:id="rId2"/>
    <p:sldId id="4131" r:id="rId3"/>
    <p:sldId id="4133" r:id="rId4"/>
    <p:sldId id="4126" r:id="rId5"/>
    <p:sldId id="4094" r:id="rId6"/>
    <p:sldId id="4127" r:id="rId7"/>
    <p:sldId id="4093" r:id="rId8"/>
    <p:sldId id="4136" r:id="rId9"/>
    <p:sldId id="4138" r:id="rId10"/>
    <p:sldId id="4140" r:id="rId11"/>
    <p:sldId id="4124" r:id="rId12"/>
    <p:sldId id="4142" r:id="rId13"/>
    <p:sldId id="4143" r:id="rId14"/>
    <p:sldId id="4144" r:id="rId15"/>
    <p:sldId id="4146" r:id="rId16"/>
    <p:sldId id="4147" r:id="rId17"/>
    <p:sldId id="4148" r:id="rId18"/>
    <p:sldId id="4149" r:id="rId19"/>
    <p:sldId id="4150" r:id="rId20"/>
    <p:sldId id="4141" r:id="rId21"/>
    <p:sldId id="4145" r:id="rId22"/>
    <p:sldId id="4128" r:id="rId2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CCCCFF"/>
    <a:srgbClr val="9966FF"/>
    <a:srgbClr val="CC00FF"/>
    <a:srgbClr val="3333CC"/>
    <a:srgbClr val="3366FF"/>
    <a:srgbClr val="3333FF"/>
    <a:srgbClr val="335FFE"/>
    <a:srgbClr val="66D1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62F8D-3C2F-44A8-9E3A-B97D2F2B3496}" v="1" dt="2024-01-07T08:44:47.511"/>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4" autoAdjust="0"/>
    <p:restoredTop sz="97155" autoAdjust="0"/>
  </p:normalViewPr>
  <p:slideViewPr>
    <p:cSldViewPr snapToGrid="0" snapToObjects="1">
      <p:cViewPr varScale="1">
        <p:scale>
          <a:sx n="44" d="100"/>
          <a:sy n="44" d="100"/>
        </p:scale>
        <p:origin x="381" y="57"/>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82" d="100"/>
        <a:sy n="182"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 Xhin Chong" userId="1c5991bb7c2f3144" providerId="LiveId" clId="{03E62F8D-3C2F-44A8-9E3A-B97D2F2B3496}"/>
    <pc:docChg chg="undo custSel addSld delSld modSld">
      <pc:chgData name="Zhe Xhin Chong" userId="1c5991bb7c2f3144" providerId="LiveId" clId="{03E62F8D-3C2F-44A8-9E3A-B97D2F2B3496}" dt="2024-01-07T12:04:12.624" v="520"/>
      <pc:docMkLst>
        <pc:docMk/>
      </pc:docMkLst>
      <pc:sldChg chg="modSp del mod">
        <pc:chgData name="Zhe Xhin Chong" userId="1c5991bb7c2f3144" providerId="LiveId" clId="{03E62F8D-3C2F-44A8-9E3A-B97D2F2B3496}" dt="2024-01-07T10:05:55.176" v="451" actId="2696"/>
        <pc:sldMkLst>
          <pc:docMk/>
          <pc:sldMk cId="2561768082" sldId="4122"/>
        </pc:sldMkLst>
        <pc:spChg chg="mod">
          <ac:chgData name="Zhe Xhin Chong" userId="1c5991bb7c2f3144" providerId="LiveId" clId="{03E62F8D-3C2F-44A8-9E3A-B97D2F2B3496}" dt="2024-01-07T08:41:45.004" v="101" actId="20577"/>
          <ac:spMkLst>
            <pc:docMk/>
            <pc:sldMk cId="2561768082" sldId="4122"/>
            <ac:spMk id="6" creationId="{C4D3D52A-2C1D-3B40-89AD-E84502DD5E5C}"/>
          </ac:spMkLst>
        </pc:spChg>
        <pc:spChg chg="mod">
          <ac:chgData name="Zhe Xhin Chong" userId="1c5991bb7c2f3144" providerId="LiveId" clId="{03E62F8D-3C2F-44A8-9E3A-B97D2F2B3496}" dt="2024-01-07T08:42:18.235" v="107" actId="1076"/>
          <ac:spMkLst>
            <pc:docMk/>
            <pc:sldMk cId="2561768082" sldId="4122"/>
            <ac:spMk id="7" creationId="{5E5B64E2-A884-6C40-CA77-947F78EF3208}"/>
          </ac:spMkLst>
        </pc:spChg>
        <pc:spChg chg="mod">
          <ac:chgData name="Zhe Xhin Chong" userId="1c5991bb7c2f3144" providerId="LiveId" clId="{03E62F8D-3C2F-44A8-9E3A-B97D2F2B3496}" dt="2024-01-07T08:42:11.563" v="106" actId="1076"/>
          <ac:spMkLst>
            <pc:docMk/>
            <pc:sldMk cId="2561768082" sldId="4122"/>
            <ac:spMk id="12" creationId="{1F868F3F-828A-5EA9-1317-CF3C8FBE490A}"/>
          </ac:spMkLst>
        </pc:spChg>
        <pc:spChg chg="mod">
          <ac:chgData name="Zhe Xhin Chong" userId="1c5991bb7c2f3144" providerId="LiveId" clId="{03E62F8D-3C2F-44A8-9E3A-B97D2F2B3496}" dt="2024-01-07T08:42:05.578" v="104" actId="1076"/>
          <ac:spMkLst>
            <pc:docMk/>
            <pc:sldMk cId="2561768082" sldId="4122"/>
            <ac:spMk id="14" creationId="{1B536CE9-0E02-7EFF-087C-16F1F81A0424}"/>
          </ac:spMkLst>
        </pc:spChg>
        <pc:spChg chg="mod">
          <ac:chgData name="Zhe Xhin Chong" userId="1c5991bb7c2f3144" providerId="LiveId" clId="{03E62F8D-3C2F-44A8-9E3A-B97D2F2B3496}" dt="2024-01-07T08:42:25.864" v="108" actId="1076"/>
          <ac:spMkLst>
            <pc:docMk/>
            <pc:sldMk cId="2561768082" sldId="4122"/>
            <ac:spMk id="22" creationId="{C6FC4FF0-4A5B-C995-2F0F-B8477F958C93}"/>
          </ac:spMkLst>
        </pc:spChg>
        <pc:spChg chg="mod">
          <ac:chgData name="Zhe Xhin Chong" userId="1c5991bb7c2f3144" providerId="LiveId" clId="{03E62F8D-3C2F-44A8-9E3A-B97D2F2B3496}" dt="2024-01-07T08:42:27.699" v="109" actId="1076"/>
          <ac:spMkLst>
            <pc:docMk/>
            <pc:sldMk cId="2561768082" sldId="4122"/>
            <ac:spMk id="23" creationId="{B6ABEA7D-C49F-F26F-905B-27CF414C87DA}"/>
          </ac:spMkLst>
        </pc:spChg>
        <pc:spChg chg="mod">
          <ac:chgData name="Zhe Xhin Chong" userId="1c5991bb7c2f3144" providerId="LiveId" clId="{03E62F8D-3C2F-44A8-9E3A-B97D2F2B3496}" dt="2024-01-07T08:42:40.959" v="112" actId="1076"/>
          <ac:spMkLst>
            <pc:docMk/>
            <pc:sldMk cId="2561768082" sldId="4122"/>
            <ac:spMk id="24" creationId="{5A787C96-D566-1D71-9FCB-9A65933FDB5D}"/>
          </ac:spMkLst>
        </pc:spChg>
        <pc:spChg chg="mod">
          <ac:chgData name="Zhe Xhin Chong" userId="1c5991bb7c2f3144" providerId="LiveId" clId="{03E62F8D-3C2F-44A8-9E3A-B97D2F2B3496}" dt="2024-01-07T08:42:33.998" v="111" actId="1076"/>
          <ac:spMkLst>
            <pc:docMk/>
            <pc:sldMk cId="2561768082" sldId="4122"/>
            <ac:spMk id="25" creationId="{87196E7C-FA13-F406-C279-7985D613096D}"/>
          </ac:spMkLst>
        </pc:spChg>
      </pc:sldChg>
      <pc:sldChg chg="modSp mod">
        <pc:chgData name="Zhe Xhin Chong" userId="1c5991bb7c2f3144" providerId="LiveId" clId="{03E62F8D-3C2F-44A8-9E3A-B97D2F2B3496}" dt="2024-01-07T09:51:55.783" v="408" actId="20577"/>
        <pc:sldMkLst>
          <pc:docMk/>
          <pc:sldMk cId="3099574651" sldId="4126"/>
        </pc:sldMkLst>
        <pc:spChg chg="mod">
          <ac:chgData name="Zhe Xhin Chong" userId="1c5991bb7c2f3144" providerId="LiveId" clId="{03E62F8D-3C2F-44A8-9E3A-B97D2F2B3496}" dt="2024-01-07T09:51:55.783" v="408" actId="20577"/>
          <ac:spMkLst>
            <pc:docMk/>
            <pc:sldMk cId="3099574651" sldId="4126"/>
            <ac:spMk id="6" creationId="{C4D3D52A-2C1D-3B40-89AD-E84502DD5E5C}"/>
          </ac:spMkLst>
        </pc:spChg>
      </pc:sldChg>
      <pc:sldChg chg="delSp modSp mod">
        <pc:chgData name="Zhe Xhin Chong" userId="1c5991bb7c2f3144" providerId="LiveId" clId="{03E62F8D-3C2F-44A8-9E3A-B97D2F2B3496}" dt="2024-01-07T10:08:59.167" v="476" actId="6549"/>
        <pc:sldMkLst>
          <pc:docMk/>
          <pc:sldMk cId="2581453668" sldId="4127"/>
        </pc:sldMkLst>
        <pc:spChg chg="mod">
          <ac:chgData name="Zhe Xhin Chong" userId="1c5991bb7c2f3144" providerId="LiveId" clId="{03E62F8D-3C2F-44A8-9E3A-B97D2F2B3496}" dt="2024-01-07T10:05:43.591" v="449" actId="20577"/>
          <ac:spMkLst>
            <pc:docMk/>
            <pc:sldMk cId="2581453668" sldId="4127"/>
            <ac:spMk id="3" creationId="{586E1F7A-E787-3655-221B-7EE534F6FF00}"/>
          </ac:spMkLst>
        </pc:spChg>
        <pc:spChg chg="mod">
          <ac:chgData name="Zhe Xhin Chong" userId="1c5991bb7c2f3144" providerId="LiveId" clId="{03E62F8D-3C2F-44A8-9E3A-B97D2F2B3496}" dt="2024-01-07T10:08:59.167" v="476" actId="6549"/>
          <ac:spMkLst>
            <pc:docMk/>
            <pc:sldMk cId="2581453668" sldId="4127"/>
            <ac:spMk id="9" creationId="{2E18E9E5-2D11-E147-233D-07CEFB0C2CCC}"/>
          </ac:spMkLst>
        </pc:spChg>
        <pc:spChg chg="del mod">
          <ac:chgData name="Zhe Xhin Chong" userId="1c5991bb7c2f3144" providerId="LiveId" clId="{03E62F8D-3C2F-44A8-9E3A-B97D2F2B3496}" dt="2024-01-07T08:43:42.033" v="115" actId="478"/>
          <ac:spMkLst>
            <pc:docMk/>
            <pc:sldMk cId="2581453668" sldId="4127"/>
            <ac:spMk id="11" creationId="{1054BBA8-A009-48A6-0A81-942E4A31BDEB}"/>
          </ac:spMkLst>
        </pc:spChg>
        <pc:grpChg chg="mod">
          <ac:chgData name="Zhe Xhin Chong" userId="1c5991bb7c2f3144" providerId="LiveId" clId="{03E62F8D-3C2F-44A8-9E3A-B97D2F2B3496}" dt="2024-01-07T08:43:46.556" v="116" actId="1076"/>
          <ac:grpSpMkLst>
            <pc:docMk/>
            <pc:sldMk cId="2581453668" sldId="4127"/>
            <ac:grpSpMk id="24" creationId="{DFFD573F-6719-58FF-3976-D87965C5086A}"/>
          </ac:grpSpMkLst>
        </pc:grpChg>
      </pc:sldChg>
      <pc:sldChg chg="modSp mod">
        <pc:chgData name="Zhe Xhin Chong" userId="1c5991bb7c2f3144" providerId="LiveId" clId="{03E62F8D-3C2F-44A8-9E3A-B97D2F2B3496}" dt="2024-01-07T12:03:09.304" v="506" actId="20577"/>
        <pc:sldMkLst>
          <pc:docMk/>
          <pc:sldMk cId="1650588271" sldId="4131"/>
        </pc:sldMkLst>
        <pc:spChg chg="mod">
          <ac:chgData name="Zhe Xhin Chong" userId="1c5991bb7c2f3144" providerId="LiveId" clId="{03E62F8D-3C2F-44A8-9E3A-B97D2F2B3496}" dt="2024-01-07T10:06:41.672" v="457" actId="20577"/>
          <ac:spMkLst>
            <pc:docMk/>
            <pc:sldMk cId="1650588271" sldId="4131"/>
            <ac:spMk id="4" creationId="{64C90D2B-B5B7-217E-B909-C00CACE66AF3}"/>
          </ac:spMkLst>
        </pc:spChg>
        <pc:spChg chg="mod">
          <ac:chgData name="Zhe Xhin Chong" userId="1c5991bb7c2f3144" providerId="LiveId" clId="{03E62F8D-3C2F-44A8-9E3A-B97D2F2B3496}" dt="2024-01-07T10:06:44.085" v="461" actId="20577"/>
          <ac:spMkLst>
            <pc:docMk/>
            <pc:sldMk cId="1650588271" sldId="4131"/>
            <ac:spMk id="6" creationId="{74B3B7B3-9B2C-E973-9B63-627B007A1F70}"/>
          </ac:spMkLst>
        </pc:spChg>
        <pc:spChg chg="mod">
          <ac:chgData name="Zhe Xhin Chong" userId="1c5991bb7c2f3144" providerId="LiveId" clId="{03E62F8D-3C2F-44A8-9E3A-B97D2F2B3496}" dt="2024-01-07T10:06:46.549" v="463" actId="20577"/>
          <ac:spMkLst>
            <pc:docMk/>
            <pc:sldMk cId="1650588271" sldId="4131"/>
            <ac:spMk id="8" creationId="{CAF7F6D4-3911-02AB-0BEC-EB4BC5C1A502}"/>
          </ac:spMkLst>
        </pc:spChg>
        <pc:spChg chg="mod">
          <ac:chgData name="Zhe Xhin Chong" userId="1c5991bb7c2f3144" providerId="LiveId" clId="{03E62F8D-3C2F-44A8-9E3A-B97D2F2B3496}" dt="2024-01-07T10:06:54.388" v="468" actId="20577"/>
          <ac:spMkLst>
            <pc:docMk/>
            <pc:sldMk cId="1650588271" sldId="4131"/>
            <ac:spMk id="10" creationId="{6F6F9766-F307-27AC-0918-5D6F3513FD90}"/>
          </ac:spMkLst>
        </pc:spChg>
        <pc:spChg chg="mod">
          <ac:chgData name="Zhe Xhin Chong" userId="1c5991bb7c2f3144" providerId="LiveId" clId="{03E62F8D-3C2F-44A8-9E3A-B97D2F2B3496}" dt="2024-01-07T12:03:01.311" v="502" actId="20577"/>
          <ac:spMkLst>
            <pc:docMk/>
            <pc:sldMk cId="1650588271" sldId="4131"/>
            <ac:spMk id="12" creationId="{DD1CBBD3-94B9-ABA8-6D9A-7A891927C1D2}"/>
          </ac:spMkLst>
        </pc:spChg>
        <pc:spChg chg="mod">
          <ac:chgData name="Zhe Xhin Chong" userId="1c5991bb7c2f3144" providerId="LiveId" clId="{03E62F8D-3C2F-44A8-9E3A-B97D2F2B3496}" dt="2024-01-07T12:03:03.338" v="504" actId="20577"/>
          <ac:spMkLst>
            <pc:docMk/>
            <pc:sldMk cId="1650588271" sldId="4131"/>
            <ac:spMk id="14" creationId="{AC849C85-1C66-6A0D-E95B-2F08EAA541E1}"/>
          </ac:spMkLst>
        </pc:spChg>
        <pc:spChg chg="mod">
          <ac:chgData name="Zhe Xhin Chong" userId="1c5991bb7c2f3144" providerId="LiveId" clId="{03E62F8D-3C2F-44A8-9E3A-B97D2F2B3496}" dt="2024-01-07T10:06:50.144" v="465" actId="20577"/>
          <ac:spMkLst>
            <pc:docMk/>
            <pc:sldMk cId="1650588271" sldId="4131"/>
            <ac:spMk id="20" creationId="{1B969DE7-872A-88BC-0700-0B10F37FFFB7}"/>
          </ac:spMkLst>
        </pc:spChg>
        <pc:spChg chg="mod">
          <ac:chgData name="Zhe Xhin Chong" userId="1c5991bb7c2f3144" providerId="LiveId" clId="{03E62F8D-3C2F-44A8-9E3A-B97D2F2B3496}" dt="2024-01-07T12:03:09.304" v="506" actId="20577"/>
          <ac:spMkLst>
            <pc:docMk/>
            <pc:sldMk cId="1650588271" sldId="4131"/>
            <ac:spMk id="22" creationId="{AFBD0408-F943-92CB-5637-60FAF9A10E90}"/>
          </ac:spMkLst>
        </pc:spChg>
      </pc:sldChg>
      <pc:sldChg chg="modSp mod">
        <pc:chgData name="Zhe Xhin Chong" userId="1c5991bb7c2f3144" providerId="LiveId" clId="{03E62F8D-3C2F-44A8-9E3A-B97D2F2B3496}" dt="2024-01-07T09:51:42.858" v="394" actId="1036"/>
        <pc:sldMkLst>
          <pc:docMk/>
          <pc:sldMk cId="1621934483" sldId="4133"/>
        </pc:sldMkLst>
        <pc:spChg chg="mod">
          <ac:chgData name="Zhe Xhin Chong" userId="1c5991bb7c2f3144" providerId="LiveId" clId="{03E62F8D-3C2F-44A8-9E3A-B97D2F2B3496}" dt="2024-01-07T09:14:27.384" v="392" actId="20577"/>
          <ac:spMkLst>
            <pc:docMk/>
            <pc:sldMk cId="1621934483" sldId="4133"/>
            <ac:spMk id="4" creationId="{9F7432D5-7DD0-2CF4-C4CC-9970BA9B561B}"/>
          </ac:spMkLst>
        </pc:spChg>
        <pc:spChg chg="mod">
          <ac:chgData name="Zhe Xhin Chong" userId="1c5991bb7c2f3144" providerId="LiveId" clId="{03E62F8D-3C2F-44A8-9E3A-B97D2F2B3496}" dt="2024-01-07T09:09:43.189" v="335"/>
          <ac:spMkLst>
            <pc:docMk/>
            <pc:sldMk cId="1621934483" sldId="4133"/>
            <ac:spMk id="13" creationId="{D2D938E2-2EC0-D1F7-C7E6-1D7D191B8D54}"/>
          </ac:spMkLst>
        </pc:spChg>
        <pc:picChg chg="mod">
          <ac:chgData name="Zhe Xhin Chong" userId="1c5991bb7c2f3144" providerId="LiveId" clId="{03E62F8D-3C2F-44A8-9E3A-B97D2F2B3496}" dt="2024-01-07T09:51:42.858" v="394" actId="1036"/>
          <ac:picMkLst>
            <pc:docMk/>
            <pc:sldMk cId="1621934483" sldId="4133"/>
            <ac:picMk id="12" creationId="{E17EF9EC-8EC4-D47F-A8D1-6C6A945883F1}"/>
          </ac:picMkLst>
        </pc:picChg>
      </pc:sldChg>
      <pc:sldChg chg="addSp delSp modSp del mod">
        <pc:chgData name="Zhe Xhin Chong" userId="1c5991bb7c2f3144" providerId="LiveId" clId="{03E62F8D-3C2F-44A8-9E3A-B97D2F2B3496}" dt="2024-01-07T08:47:30.582" v="272" actId="2696"/>
        <pc:sldMkLst>
          <pc:docMk/>
          <pc:sldMk cId="224759907" sldId="4137"/>
        </pc:sldMkLst>
        <pc:spChg chg="add del mod">
          <ac:chgData name="Zhe Xhin Chong" userId="1c5991bb7c2f3144" providerId="LiveId" clId="{03E62F8D-3C2F-44A8-9E3A-B97D2F2B3496}" dt="2024-01-07T08:47:26.657" v="270" actId="478"/>
          <ac:spMkLst>
            <pc:docMk/>
            <pc:sldMk cId="224759907" sldId="4137"/>
            <ac:spMk id="2" creationId="{ADC2438F-92F3-93A2-B7CC-6634A23C50FB}"/>
          </ac:spMkLst>
        </pc:spChg>
        <pc:spChg chg="del mod">
          <ac:chgData name="Zhe Xhin Chong" userId="1c5991bb7c2f3144" providerId="LiveId" clId="{03E62F8D-3C2F-44A8-9E3A-B97D2F2B3496}" dt="2024-01-07T08:47:28.059" v="271" actId="478"/>
          <ac:spMkLst>
            <pc:docMk/>
            <pc:sldMk cId="224759907" sldId="4137"/>
            <ac:spMk id="5" creationId="{1AA89046-C7EB-B054-07F2-DD26017B3BB5}"/>
          </ac:spMkLst>
        </pc:spChg>
        <pc:picChg chg="del">
          <ac:chgData name="Zhe Xhin Chong" userId="1c5991bb7c2f3144" providerId="LiveId" clId="{03E62F8D-3C2F-44A8-9E3A-B97D2F2B3496}" dt="2024-01-07T08:44:30.464" v="139" actId="478"/>
          <ac:picMkLst>
            <pc:docMk/>
            <pc:sldMk cId="224759907" sldId="4137"/>
            <ac:picMk id="4" creationId="{EC3D896B-73AC-6AF7-D95E-1DC620FFC5D4}"/>
          </ac:picMkLst>
        </pc:picChg>
      </pc:sldChg>
      <pc:sldChg chg="modSp mod">
        <pc:chgData name="Zhe Xhin Chong" userId="1c5991bb7c2f3144" providerId="LiveId" clId="{03E62F8D-3C2F-44A8-9E3A-B97D2F2B3496}" dt="2024-01-07T09:10:12.924" v="340" actId="1076"/>
        <pc:sldMkLst>
          <pc:docMk/>
          <pc:sldMk cId="1207008263" sldId="4140"/>
        </pc:sldMkLst>
        <pc:spChg chg="mod">
          <ac:chgData name="Zhe Xhin Chong" userId="1c5991bb7c2f3144" providerId="LiveId" clId="{03E62F8D-3C2F-44A8-9E3A-B97D2F2B3496}" dt="2024-01-07T09:01:58.913" v="332" actId="1076"/>
          <ac:spMkLst>
            <pc:docMk/>
            <pc:sldMk cId="1207008263" sldId="4140"/>
            <ac:spMk id="4" creationId="{EFBCB328-F19C-6122-61B2-E7E116483359}"/>
          </ac:spMkLst>
        </pc:spChg>
        <pc:spChg chg="mod">
          <ac:chgData name="Zhe Xhin Chong" userId="1c5991bb7c2f3144" providerId="LiveId" clId="{03E62F8D-3C2F-44A8-9E3A-B97D2F2B3496}" dt="2024-01-07T08:37:49.274" v="20" actId="14100"/>
          <ac:spMkLst>
            <pc:docMk/>
            <pc:sldMk cId="1207008263" sldId="4140"/>
            <ac:spMk id="5" creationId="{C1CE4B2B-8A8C-6E95-A7B3-DD429E89C0E6}"/>
          </ac:spMkLst>
        </pc:spChg>
        <pc:spChg chg="mod">
          <ac:chgData name="Zhe Xhin Chong" userId="1c5991bb7c2f3144" providerId="LiveId" clId="{03E62F8D-3C2F-44A8-9E3A-B97D2F2B3496}" dt="2024-01-07T09:10:12.924" v="340" actId="1076"/>
          <ac:spMkLst>
            <pc:docMk/>
            <pc:sldMk cId="1207008263" sldId="4140"/>
            <ac:spMk id="8" creationId="{5B09CD05-6D7C-0390-BD63-4BDF0B31EBCF}"/>
          </ac:spMkLst>
        </pc:spChg>
      </pc:sldChg>
      <pc:sldChg chg="modSp mod">
        <pc:chgData name="Zhe Xhin Chong" userId="1c5991bb7c2f3144" providerId="LiveId" clId="{03E62F8D-3C2F-44A8-9E3A-B97D2F2B3496}" dt="2024-01-07T08:38:34.585" v="37" actId="20577"/>
        <pc:sldMkLst>
          <pc:docMk/>
          <pc:sldMk cId="3642533540" sldId="4142"/>
        </pc:sldMkLst>
        <pc:spChg chg="mod">
          <ac:chgData name="Zhe Xhin Chong" userId="1c5991bb7c2f3144" providerId="LiveId" clId="{03E62F8D-3C2F-44A8-9E3A-B97D2F2B3496}" dt="2024-01-07T08:38:34.585" v="37" actId="20577"/>
          <ac:spMkLst>
            <pc:docMk/>
            <pc:sldMk cId="3642533540" sldId="4142"/>
            <ac:spMk id="4" creationId="{3333068B-7881-2C61-7C45-EE36129EF01D}"/>
          </ac:spMkLst>
        </pc:spChg>
        <pc:spChg chg="mod">
          <ac:chgData name="Zhe Xhin Chong" userId="1c5991bb7c2f3144" providerId="LiveId" clId="{03E62F8D-3C2F-44A8-9E3A-B97D2F2B3496}" dt="2024-01-07T08:38:20.098" v="33" actId="20577"/>
          <ac:spMkLst>
            <pc:docMk/>
            <pc:sldMk cId="3642533540" sldId="4142"/>
            <ac:spMk id="9" creationId="{B8F0811F-9705-C642-AB7F-BB21FF25EA94}"/>
          </ac:spMkLst>
        </pc:spChg>
      </pc:sldChg>
      <pc:sldChg chg="addSp delSp modSp mod">
        <pc:chgData name="Zhe Xhin Chong" userId="1c5991bb7c2f3144" providerId="LiveId" clId="{03E62F8D-3C2F-44A8-9E3A-B97D2F2B3496}" dt="2024-01-07T08:41:23.282" v="82" actId="14100"/>
        <pc:sldMkLst>
          <pc:docMk/>
          <pc:sldMk cId="3652280320" sldId="4143"/>
        </pc:sldMkLst>
        <pc:spChg chg="mod">
          <ac:chgData name="Zhe Xhin Chong" userId="1c5991bb7c2f3144" providerId="LiveId" clId="{03E62F8D-3C2F-44A8-9E3A-B97D2F2B3496}" dt="2024-01-07T08:38:56.986" v="41" actId="20577"/>
          <ac:spMkLst>
            <pc:docMk/>
            <pc:sldMk cId="3652280320" sldId="4143"/>
            <ac:spMk id="5" creationId="{8E011515-2219-D730-9594-2D49186C9DA1}"/>
          </ac:spMkLst>
        </pc:spChg>
        <pc:spChg chg="del">
          <ac:chgData name="Zhe Xhin Chong" userId="1c5991bb7c2f3144" providerId="LiveId" clId="{03E62F8D-3C2F-44A8-9E3A-B97D2F2B3496}" dt="2024-01-07T08:41:07.390" v="77" actId="478"/>
          <ac:spMkLst>
            <pc:docMk/>
            <pc:sldMk cId="3652280320" sldId="4143"/>
            <ac:spMk id="7" creationId="{C05D2128-5E8E-4B57-BA61-1568B27E614E}"/>
          </ac:spMkLst>
        </pc:spChg>
        <pc:picChg chg="add mod">
          <ac:chgData name="Zhe Xhin Chong" userId="1c5991bb7c2f3144" providerId="LiveId" clId="{03E62F8D-3C2F-44A8-9E3A-B97D2F2B3496}" dt="2024-01-07T08:41:23.282" v="82" actId="14100"/>
          <ac:picMkLst>
            <pc:docMk/>
            <pc:sldMk cId="3652280320" sldId="4143"/>
            <ac:picMk id="4" creationId="{A77EC6B3-98A3-99C9-A725-2232C2065F16}"/>
          </ac:picMkLst>
        </pc:picChg>
        <pc:picChg chg="del">
          <ac:chgData name="Zhe Xhin Chong" userId="1c5991bb7c2f3144" providerId="LiveId" clId="{03E62F8D-3C2F-44A8-9E3A-B97D2F2B3496}" dt="2024-01-07T08:41:16.226" v="78" actId="478"/>
          <ac:picMkLst>
            <pc:docMk/>
            <pc:sldMk cId="3652280320" sldId="4143"/>
            <ac:picMk id="6" creationId="{E8A4618D-B8EC-AA61-5AC4-323FF6BD20D3}"/>
          </ac:picMkLst>
        </pc:picChg>
        <pc:cxnChg chg="del">
          <ac:chgData name="Zhe Xhin Chong" userId="1c5991bb7c2f3144" providerId="LiveId" clId="{03E62F8D-3C2F-44A8-9E3A-B97D2F2B3496}" dt="2024-01-07T08:41:06.647" v="76" actId="478"/>
          <ac:cxnSpMkLst>
            <pc:docMk/>
            <pc:sldMk cId="3652280320" sldId="4143"/>
            <ac:cxnSpMk id="8" creationId="{CD880972-B010-1CE7-39CF-A1F38118E3B9}"/>
          </ac:cxnSpMkLst>
        </pc:cxnChg>
      </pc:sldChg>
      <pc:sldChg chg="addSp delSp modSp mod">
        <pc:chgData name="Zhe Xhin Chong" userId="1c5991bb7c2f3144" providerId="LiveId" clId="{03E62F8D-3C2F-44A8-9E3A-B97D2F2B3496}" dt="2024-01-07T12:04:12.624" v="520"/>
        <pc:sldMkLst>
          <pc:docMk/>
          <pc:sldMk cId="543972103" sldId="4144"/>
        </pc:sldMkLst>
        <pc:spChg chg="add del mod">
          <ac:chgData name="Zhe Xhin Chong" userId="1c5991bb7c2f3144" providerId="LiveId" clId="{03E62F8D-3C2F-44A8-9E3A-B97D2F2B3496}" dt="2024-01-07T12:04:09.793" v="518" actId="478"/>
          <ac:spMkLst>
            <pc:docMk/>
            <pc:sldMk cId="543972103" sldId="4144"/>
            <ac:spMk id="2" creationId="{6406D795-CE04-74BA-9A12-819FF599C9A0}"/>
          </ac:spMkLst>
        </pc:spChg>
        <pc:spChg chg="del mod">
          <ac:chgData name="Zhe Xhin Chong" userId="1c5991bb7c2f3144" providerId="LiveId" clId="{03E62F8D-3C2F-44A8-9E3A-B97D2F2B3496}" dt="2024-01-07T12:04:12.279" v="519" actId="478"/>
          <ac:spMkLst>
            <pc:docMk/>
            <pc:sldMk cId="543972103" sldId="4144"/>
            <ac:spMk id="4" creationId="{AE521F62-7F0F-6F9D-8FDB-5450FB11206B}"/>
          </ac:spMkLst>
        </pc:spChg>
        <pc:spChg chg="add mod">
          <ac:chgData name="Zhe Xhin Chong" userId="1c5991bb7c2f3144" providerId="LiveId" clId="{03E62F8D-3C2F-44A8-9E3A-B97D2F2B3496}" dt="2024-01-07T12:04:12.624" v="520"/>
          <ac:spMkLst>
            <pc:docMk/>
            <pc:sldMk cId="543972103" sldId="4144"/>
            <ac:spMk id="6" creationId="{A44DB039-2FCC-424E-1673-3D8984B107E0}"/>
          </ac:spMkLst>
        </pc:spChg>
        <pc:spChg chg="mod">
          <ac:chgData name="Zhe Xhin Chong" userId="1c5991bb7c2f3144" providerId="LiveId" clId="{03E62F8D-3C2F-44A8-9E3A-B97D2F2B3496}" dt="2024-01-07T08:40:56.436" v="75" actId="20577"/>
          <ac:spMkLst>
            <pc:docMk/>
            <pc:sldMk cId="543972103" sldId="4144"/>
            <ac:spMk id="7" creationId="{C3117072-1C92-A233-40DD-3D340891340C}"/>
          </ac:spMkLst>
        </pc:spChg>
        <pc:picChg chg="add mod">
          <ac:chgData name="Zhe Xhin Chong" userId="1c5991bb7c2f3144" providerId="LiveId" clId="{03E62F8D-3C2F-44A8-9E3A-B97D2F2B3496}" dt="2024-01-07T08:40:44.016" v="62" actId="1076"/>
          <ac:picMkLst>
            <pc:docMk/>
            <pc:sldMk cId="543972103" sldId="4144"/>
            <ac:picMk id="5" creationId="{42FE776D-E555-9572-2973-1C16C3724641}"/>
          </ac:picMkLst>
        </pc:picChg>
        <pc:picChg chg="del mod">
          <ac:chgData name="Zhe Xhin Chong" userId="1c5991bb7c2f3144" providerId="LiveId" clId="{03E62F8D-3C2F-44A8-9E3A-B97D2F2B3496}" dt="2024-01-07T08:40:33.484" v="59" actId="478"/>
          <ac:picMkLst>
            <pc:docMk/>
            <pc:sldMk cId="543972103" sldId="4144"/>
            <ac:picMk id="9" creationId="{DDF31FAA-BD2F-099C-2431-6331750275CB}"/>
          </ac:picMkLst>
        </pc:picChg>
      </pc:sldChg>
      <pc:sldChg chg="modSp mod">
        <pc:chgData name="Zhe Xhin Chong" userId="1c5991bb7c2f3144" providerId="LiveId" clId="{03E62F8D-3C2F-44A8-9E3A-B97D2F2B3496}" dt="2024-01-07T09:14:11.197" v="372" actId="6549"/>
        <pc:sldMkLst>
          <pc:docMk/>
          <pc:sldMk cId="1295147343" sldId="4145"/>
        </pc:sldMkLst>
        <pc:spChg chg="mod">
          <ac:chgData name="Zhe Xhin Chong" userId="1c5991bb7c2f3144" providerId="LiveId" clId="{03E62F8D-3C2F-44A8-9E3A-B97D2F2B3496}" dt="2024-01-07T09:14:11.197" v="372" actId="6549"/>
          <ac:spMkLst>
            <pc:docMk/>
            <pc:sldMk cId="1295147343" sldId="4145"/>
            <ac:spMk id="6" creationId="{46E02D98-85A6-450A-B7B9-F6E75DD86588}"/>
          </ac:spMkLst>
        </pc:spChg>
      </pc:sldChg>
      <pc:sldChg chg="addSp delSp modSp add mod">
        <pc:chgData name="Zhe Xhin Chong" userId="1c5991bb7c2f3144" providerId="LiveId" clId="{03E62F8D-3C2F-44A8-9E3A-B97D2F2B3496}" dt="2024-01-07T12:03:58.050" v="516" actId="14100"/>
        <pc:sldMkLst>
          <pc:docMk/>
          <pc:sldMk cId="2321121184" sldId="4146"/>
        </pc:sldMkLst>
        <pc:spChg chg="mod">
          <ac:chgData name="Zhe Xhin Chong" userId="1c5991bb7c2f3144" providerId="LiveId" clId="{03E62F8D-3C2F-44A8-9E3A-B97D2F2B3496}" dt="2024-01-07T12:03:58.050" v="516" actId="14100"/>
          <ac:spMkLst>
            <pc:docMk/>
            <pc:sldMk cId="2321121184" sldId="4146"/>
            <ac:spMk id="4" creationId="{AE521F62-7F0F-6F9D-8FDB-5450FB11206B}"/>
          </ac:spMkLst>
        </pc:spChg>
        <pc:spChg chg="del">
          <ac:chgData name="Zhe Xhin Chong" userId="1c5991bb7c2f3144" providerId="LiveId" clId="{03E62F8D-3C2F-44A8-9E3A-B97D2F2B3496}" dt="2024-01-07T08:52:54.764" v="288" actId="478"/>
          <ac:spMkLst>
            <pc:docMk/>
            <pc:sldMk cId="2321121184" sldId="4146"/>
            <ac:spMk id="7" creationId="{C3117072-1C92-A233-40DD-3D340891340C}"/>
          </ac:spMkLst>
        </pc:spChg>
        <pc:picChg chg="del">
          <ac:chgData name="Zhe Xhin Chong" userId="1c5991bb7c2f3144" providerId="LiveId" clId="{03E62F8D-3C2F-44A8-9E3A-B97D2F2B3496}" dt="2024-01-07T08:52:50.555" v="287" actId="478"/>
          <ac:picMkLst>
            <pc:docMk/>
            <pc:sldMk cId="2321121184" sldId="4146"/>
            <ac:picMk id="5" creationId="{42FE776D-E555-9572-2973-1C16C3724641}"/>
          </ac:picMkLst>
        </pc:picChg>
        <pc:picChg chg="add mod">
          <ac:chgData name="Zhe Xhin Chong" userId="1c5991bb7c2f3144" providerId="LiveId" clId="{03E62F8D-3C2F-44A8-9E3A-B97D2F2B3496}" dt="2024-01-07T08:53:04.698" v="294" actId="1076"/>
          <ac:picMkLst>
            <pc:docMk/>
            <pc:sldMk cId="2321121184" sldId="4146"/>
            <ac:picMk id="6" creationId="{23DF35F9-D3BB-0809-E276-0159A300B71D}"/>
          </ac:picMkLst>
        </pc:picChg>
      </pc:sldChg>
      <pc:sldChg chg="addSp delSp modSp add mod">
        <pc:chgData name="Zhe Xhin Chong" userId="1c5991bb7c2f3144" providerId="LiveId" clId="{03E62F8D-3C2F-44A8-9E3A-B97D2F2B3496}" dt="2024-01-07T11:59:49.979" v="482" actId="1076"/>
        <pc:sldMkLst>
          <pc:docMk/>
          <pc:sldMk cId="1647780386" sldId="4147"/>
        </pc:sldMkLst>
        <pc:spChg chg="mod">
          <ac:chgData name="Zhe Xhin Chong" userId="1c5991bb7c2f3144" providerId="LiveId" clId="{03E62F8D-3C2F-44A8-9E3A-B97D2F2B3496}" dt="2024-01-07T08:54:16.237" v="311" actId="14100"/>
          <ac:spMkLst>
            <pc:docMk/>
            <pc:sldMk cId="1647780386" sldId="4147"/>
            <ac:spMk id="4" creationId="{AE521F62-7F0F-6F9D-8FDB-5450FB11206B}"/>
          </ac:spMkLst>
        </pc:spChg>
        <pc:picChg chg="add del mod">
          <ac:chgData name="Zhe Xhin Chong" userId="1c5991bb7c2f3144" providerId="LiveId" clId="{03E62F8D-3C2F-44A8-9E3A-B97D2F2B3496}" dt="2024-01-07T08:54:52.250" v="312" actId="478"/>
          <ac:picMkLst>
            <pc:docMk/>
            <pc:sldMk cId="1647780386" sldId="4147"/>
            <ac:picMk id="5" creationId="{0986AC4E-46E1-9C07-3EBD-4EFDD1B5A520}"/>
          </ac:picMkLst>
        </pc:picChg>
        <pc:picChg chg="del">
          <ac:chgData name="Zhe Xhin Chong" userId="1c5991bb7c2f3144" providerId="LiveId" clId="{03E62F8D-3C2F-44A8-9E3A-B97D2F2B3496}" dt="2024-01-07T08:53:26.177" v="297" actId="478"/>
          <ac:picMkLst>
            <pc:docMk/>
            <pc:sldMk cId="1647780386" sldId="4147"/>
            <ac:picMk id="6" creationId="{23DF35F9-D3BB-0809-E276-0159A300B71D}"/>
          </ac:picMkLst>
        </pc:picChg>
        <pc:picChg chg="add del mod">
          <ac:chgData name="Zhe Xhin Chong" userId="1c5991bb7c2f3144" providerId="LiveId" clId="{03E62F8D-3C2F-44A8-9E3A-B97D2F2B3496}" dt="2024-01-07T11:59:43.082" v="477" actId="478"/>
          <ac:picMkLst>
            <pc:docMk/>
            <pc:sldMk cId="1647780386" sldId="4147"/>
            <ac:picMk id="8" creationId="{DB67FEBA-0BBD-53A9-0B48-DA1D13945889}"/>
          </ac:picMkLst>
        </pc:picChg>
        <pc:picChg chg="add mod">
          <ac:chgData name="Zhe Xhin Chong" userId="1c5991bb7c2f3144" providerId="LiveId" clId="{03E62F8D-3C2F-44A8-9E3A-B97D2F2B3496}" dt="2024-01-07T11:59:49.979" v="482" actId="1076"/>
          <ac:picMkLst>
            <pc:docMk/>
            <pc:sldMk cId="1647780386" sldId="4147"/>
            <ac:picMk id="10" creationId="{45049FC2-38BC-546A-4BC9-07AEA3DA4137}"/>
          </ac:picMkLst>
        </pc:picChg>
      </pc:sldChg>
      <pc:sldChg chg="addSp delSp modSp add mod">
        <pc:chgData name="Zhe Xhin Chong" userId="1c5991bb7c2f3144" providerId="LiveId" clId="{03E62F8D-3C2F-44A8-9E3A-B97D2F2B3496}" dt="2024-01-07T12:00:09.762" v="489" actId="1076"/>
        <pc:sldMkLst>
          <pc:docMk/>
          <pc:sldMk cId="2781586749" sldId="4148"/>
        </pc:sldMkLst>
        <pc:picChg chg="add mod">
          <ac:chgData name="Zhe Xhin Chong" userId="1c5991bb7c2f3144" providerId="LiveId" clId="{03E62F8D-3C2F-44A8-9E3A-B97D2F2B3496}" dt="2024-01-07T12:00:09.762" v="489" actId="1076"/>
          <ac:picMkLst>
            <pc:docMk/>
            <pc:sldMk cId="2781586749" sldId="4148"/>
            <ac:picMk id="5" creationId="{E8B844D5-DD7C-7E9D-2E75-1AAA28E0892F}"/>
          </ac:picMkLst>
        </pc:picChg>
        <pc:picChg chg="del">
          <ac:chgData name="Zhe Xhin Chong" userId="1c5991bb7c2f3144" providerId="LiveId" clId="{03E62F8D-3C2F-44A8-9E3A-B97D2F2B3496}" dt="2024-01-07T12:00:02.715" v="484" actId="478"/>
          <ac:picMkLst>
            <pc:docMk/>
            <pc:sldMk cId="2781586749" sldId="4148"/>
            <ac:picMk id="10" creationId="{45049FC2-38BC-546A-4BC9-07AEA3DA4137}"/>
          </ac:picMkLst>
        </pc:picChg>
      </pc:sldChg>
      <pc:sldChg chg="addSp delSp modSp add mod">
        <pc:chgData name="Zhe Xhin Chong" userId="1c5991bb7c2f3144" providerId="LiveId" clId="{03E62F8D-3C2F-44A8-9E3A-B97D2F2B3496}" dt="2024-01-07T12:00:42.083" v="494" actId="1076"/>
        <pc:sldMkLst>
          <pc:docMk/>
          <pc:sldMk cId="3743742347" sldId="4149"/>
        </pc:sldMkLst>
        <pc:picChg chg="del">
          <ac:chgData name="Zhe Xhin Chong" userId="1c5991bb7c2f3144" providerId="LiveId" clId="{03E62F8D-3C2F-44A8-9E3A-B97D2F2B3496}" dt="2024-01-07T12:00:35.744" v="491" actId="478"/>
          <ac:picMkLst>
            <pc:docMk/>
            <pc:sldMk cId="3743742347" sldId="4149"/>
            <ac:picMk id="5" creationId="{E8B844D5-DD7C-7E9D-2E75-1AAA28E0892F}"/>
          </ac:picMkLst>
        </pc:picChg>
        <pc:picChg chg="add mod">
          <ac:chgData name="Zhe Xhin Chong" userId="1c5991bb7c2f3144" providerId="LiveId" clId="{03E62F8D-3C2F-44A8-9E3A-B97D2F2B3496}" dt="2024-01-07T12:00:42.083" v="494" actId="1076"/>
          <ac:picMkLst>
            <pc:docMk/>
            <pc:sldMk cId="3743742347" sldId="4149"/>
            <ac:picMk id="6" creationId="{EE0ABFA6-B7C7-BEA3-577A-1B14BE5439DC}"/>
          </ac:picMkLst>
        </pc:picChg>
      </pc:sldChg>
      <pc:sldChg chg="addSp delSp modSp add mod">
        <pc:chgData name="Zhe Xhin Chong" userId="1c5991bb7c2f3144" providerId="LiveId" clId="{03E62F8D-3C2F-44A8-9E3A-B97D2F2B3496}" dt="2024-01-07T12:01:15.580" v="500" actId="1076"/>
        <pc:sldMkLst>
          <pc:docMk/>
          <pc:sldMk cId="299239726" sldId="4150"/>
        </pc:sldMkLst>
        <pc:picChg chg="add mod">
          <ac:chgData name="Zhe Xhin Chong" userId="1c5991bb7c2f3144" providerId="LiveId" clId="{03E62F8D-3C2F-44A8-9E3A-B97D2F2B3496}" dt="2024-01-07T12:01:15.580" v="500" actId="1076"/>
          <ac:picMkLst>
            <pc:docMk/>
            <pc:sldMk cId="299239726" sldId="4150"/>
            <ac:picMk id="5" creationId="{121166D3-9F6F-8AED-0426-AFF029E38901}"/>
          </ac:picMkLst>
        </pc:picChg>
        <pc:picChg chg="del">
          <ac:chgData name="Zhe Xhin Chong" userId="1c5991bb7c2f3144" providerId="LiveId" clId="{03E62F8D-3C2F-44A8-9E3A-B97D2F2B3496}" dt="2024-01-07T12:01:02.414" v="496" actId="478"/>
          <ac:picMkLst>
            <pc:docMk/>
            <pc:sldMk cId="299239726" sldId="4150"/>
            <ac:picMk id="6" creationId="{EE0ABFA6-B7C7-BEA3-577A-1B14BE5439DC}"/>
          </ac:picMkLst>
        </pc:picChg>
      </pc:sldChg>
    </pc:docChg>
  </pc:docChgLst>
  <pc:docChgLst>
    <pc:chgData name="Zhe Xhin Chong" userId="1c5991bb7c2f3144" providerId="LiveId" clId="{AEBBC53E-D6D6-4479-A3BA-4677E7329475}"/>
    <pc:docChg chg="modSld">
      <pc:chgData name="Zhe Xhin Chong" userId="1c5991bb7c2f3144" providerId="LiveId" clId="{AEBBC53E-D6D6-4479-A3BA-4677E7329475}" dt="2023-11-04T07:03:11.404" v="3" actId="1076"/>
      <pc:docMkLst>
        <pc:docMk/>
      </pc:docMkLst>
      <pc:sldChg chg="modSp mod">
        <pc:chgData name="Zhe Xhin Chong" userId="1c5991bb7c2f3144" providerId="LiveId" clId="{AEBBC53E-D6D6-4479-A3BA-4677E7329475}" dt="2023-11-04T07:03:11.404" v="3" actId="1076"/>
        <pc:sldMkLst>
          <pc:docMk/>
          <pc:sldMk cId="2483240234" sldId="4094"/>
        </pc:sldMkLst>
        <pc:spChg chg="mod">
          <ac:chgData name="Zhe Xhin Chong" userId="1c5991bb7c2f3144" providerId="LiveId" clId="{AEBBC53E-D6D6-4479-A3BA-4677E7329475}" dt="2023-11-04T07:03:11.404" v="3" actId="1076"/>
          <ac:spMkLst>
            <pc:docMk/>
            <pc:sldMk cId="2483240234" sldId="4094"/>
            <ac:spMk id="10" creationId="{4535A3BA-4537-EFB2-3E3D-3272E835A7DF}"/>
          </ac:spMkLst>
        </pc:spChg>
      </pc:sldChg>
      <pc:sldChg chg="modSp mod">
        <pc:chgData name="Zhe Xhin Chong" userId="1c5991bb7c2f3144" providerId="LiveId" clId="{AEBBC53E-D6D6-4479-A3BA-4677E7329475}" dt="2023-11-04T07:02:36.026" v="0" actId="6549"/>
        <pc:sldMkLst>
          <pc:docMk/>
          <pc:sldMk cId="2561768082" sldId="4122"/>
        </pc:sldMkLst>
        <pc:spChg chg="mod">
          <ac:chgData name="Zhe Xhin Chong" userId="1c5991bb7c2f3144" providerId="LiveId" clId="{AEBBC53E-D6D6-4479-A3BA-4677E7329475}" dt="2023-11-04T07:02:36.026" v="0" actId="6549"/>
          <ac:spMkLst>
            <pc:docMk/>
            <pc:sldMk cId="2561768082" sldId="4122"/>
            <ac:spMk id="7" creationId="{5E5B64E2-A884-6C40-CA77-947F78EF32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Urbanist Light" panose="020B0A0404020000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Urbanist Light" panose="020B0A04040200000203" pitchFamily="34" charset="77"/>
              </a:defRPr>
            </a:lvl1pPr>
          </a:lstStyle>
          <a:p>
            <a:fld id="{EFC10EE1-B198-C942-8235-326C972CBB30}" type="datetimeFigureOut">
              <a:rPr lang="en-US" smtClean="0"/>
              <a:pPr/>
              <a:t>1/7/2024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Urbanist Light" panose="020B0A0404020000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Urbanist Light" panose="020B0A04040200000203" pitchFamily="34" charset="77"/>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Urbanist Light" panose="020B0A04040200000203" pitchFamily="34" charset="77"/>
        <a:ea typeface="+mn-ea"/>
        <a:cs typeface="+mn-cs"/>
      </a:defRPr>
    </a:lvl1pPr>
    <a:lvl2pPr marL="914217" algn="l" defTabSz="914217" rtl="0" eaLnBrk="1" latinLnBrk="0" hangingPunct="1">
      <a:defRPr sz="2400" b="0" i="0" kern="1200">
        <a:solidFill>
          <a:schemeClr val="tx1"/>
        </a:solidFill>
        <a:latin typeface="Urbanist Light" panose="020B0A04040200000203" pitchFamily="34" charset="77"/>
        <a:ea typeface="+mn-ea"/>
        <a:cs typeface="+mn-cs"/>
      </a:defRPr>
    </a:lvl2pPr>
    <a:lvl3pPr marL="1828434" algn="l" defTabSz="914217" rtl="0" eaLnBrk="1" latinLnBrk="0" hangingPunct="1">
      <a:defRPr sz="2400" b="0" i="0" kern="1200">
        <a:solidFill>
          <a:schemeClr val="tx1"/>
        </a:solidFill>
        <a:latin typeface="Urbanist Light" panose="020B0A04040200000203" pitchFamily="34" charset="77"/>
        <a:ea typeface="+mn-ea"/>
        <a:cs typeface="+mn-cs"/>
      </a:defRPr>
    </a:lvl3pPr>
    <a:lvl4pPr marL="2742651" algn="l" defTabSz="914217" rtl="0" eaLnBrk="1" latinLnBrk="0" hangingPunct="1">
      <a:defRPr sz="2400" b="0" i="0" kern="1200">
        <a:solidFill>
          <a:schemeClr val="tx1"/>
        </a:solidFill>
        <a:latin typeface="Urbanist Light" panose="020B0A04040200000203" pitchFamily="34" charset="77"/>
        <a:ea typeface="+mn-ea"/>
        <a:cs typeface="+mn-cs"/>
      </a:defRPr>
    </a:lvl4pPr>
    <a:lvl5pPr marL="3656868" algn="l" defTabSz="914217" rtl="0" eaLnBrk="1" latinLnBrk="0" hangingPunct="1">
      <a:defRPr sz="2400" b="0" i="0" kern="1200">
        <a:solidFill>
          <a:schemeClr val="tx1"/>
        </a:solidFill>
        <a:latin typeface="Urbanist Light" panose="020B0A04040200000203" pitchFamily="34" charset="77"/>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3733CCB-BD2C-9558-B97F-8898587D0C96}"/>
              </a:ext>
            </a:extLst>
          </p:cNvPr>
          <p:cNvSpPr>
            <a:spLocks noGrp="1"/>
          </p:cNvSpPr>
          <p:nvPr>
            <p:ph type="pic" sz="quarter" idx="16"/>
          </p:nvPr>
        </p:nvSpPr>
        <p:spPr>
          <a:xfrm>
            <a:off x="2452939" y="1973246"/>
            <a:ext cx="10114895" cy="9769507"/>
          </a:xfrm>
          <a:custGeom>
            <a:avLst/>
            <a:gdLst>
              <a:gd name="connsiteX0" fmla="*/ 299793 w 4243621"/>
              <a:gd name="connsiteY0" fmla="*/ 0 h 4098716"/>
              <a:gd name="connsiteX1" fmla="*/ 3326668 w 4243621"/>
              <a:gd name="connsiteY1" fmla="*/ 0 h 4098716"/>
              <a:gd name="connsiteX2" fmla="*/ 3549445 w 4243621"/>
              <a:gd name="connsiteY2" fmla="*/ 99363 h 4098716"/>
              <a:gd name="connsiteX3" fmla="*/ 4166605 w 4243621"/>
              <a:gd name="connsiteY3" fmla="*/ 787140 h 4098716"/>
              <a:gd name="connsiteX4" fmla="*/ 4243621 w 4243621"/>
              <a:gd name="connsiteY4" fmla="*/ 987935 h 4098716"/>
              <a:gd name="connsiteX5" fmla="*/ 4243621 w 4243621"/>
              <a:gd name="connsiteY5" fmla="*/ 3798558 h 4098716"/>
              <a:gd name="connsiteX6" fmla="*/ 3943828 w 4243621"/>
              <a:gd name="connsiteY6" fmla="*/ 4098716 h 4098716"/>
              <a:gd name="connsiteX7" fmla="*/ 299793 w 4243621"/>
              <a:gd name="connsiteY7" fmla="*/ 4098716 h 4098716"/>
              <a:gd name="connsiteX8" fmla="*/ 0 w 4243621"/>
              <a:gd name="connsiteY8" fmla="*/ 3798558 h 4098716"/>
              <a:gd name="connsiteX9" fmla="*/ 0 w 4243621"/>
              <a:gd name="connsiteY9" fmla="*/ 300159 h 4098716"/>
              <a:gd name="connsiteX10" fmla="*/ 299793 w 4243621"/>
              <a:gd name="connsiteY10" fmla="*/ 0 h 409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21" h="4098716">
                <a:moveTo>
                  <a:pt x="299793" y="0"/>
                </a:moveTo>
                <a:lnTo>
                  <a:pt x="3326668" y="0"/>
                </a:lnTo>
                <a:cubicBezTo>
                  <a:pt x="3411437" y="0"/>
                  <a:pt x="3492588" y="36226"/>
                  <a:pt x="3549445" y="99363"/>
                </a:cubicBezTo>
                <a:lnTo>
                  <a:pt x="4166605" y="787140"/>
                </a:lnTo>
                <a:cubicBezTo>
                  <a:pt x="4216226" y="842514"/>
                  <a:pt x="4243621" y="913931"/>
                  <a:pt x="4243621" y="987935"/>
                </a:cubicBezTo>
                <a:lnTo>
                  <a:pt x="4243621" y="3798558"/>
                </a:lnTo>
                <a:cubicBezTo>
                  <a:pt x="4243621" y="3964162"/>
                  <a:pt x="4109748" y="4098716"/>
                  <a:pt x="3943828" y="4098716"/>
                </a:cubicBezTo>
                <a:lnTo>
                  <a:pt x="299793" y="4098716"/>
                </a:lnTo>
                <a:cubicBezTo>
                  <a:pt x="134390" y="4098716"/>
                  <a:pt x="0" y="3964680"/>
                  <a:pt x="0" y="3798558"/>
                </a:cubicBezTo>
                <a:lnTo>
                  <a:pt x="0" y="300159"/>
                </a:lnTo>
                <a:cubicBezTo>
                  <a:pt x="0" y="134554"/>
                  <a:pt x="134390" y="0"/>
                  <a:pt x="29979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tx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Tree>
    <p:extLst>
      <p:ext uri="{BB962C8B-B14F-4D97-AF65-F5344CB8AC3E}">
        <p14:creationId xmlns:p14="http://schemas.microsoft.com/office/powerpoint/2010/main" val="158472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our Options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ECED254-7C6B-5752-8F3E-547EDF991C42}"/>
              </a:ext>
            </a:extLst>
          </p:cNvPr>
          <p:cNvSpPr>
            <a:spLocks noGrp="1"/>
          </p:cNvSpPr>
          <p:nvPr>
            <p:ph type="pic" sz="quarter" idx="10"/>
          </p:nvPr>
        </p:nvSpPr>
        <p:spPr>
          <a:xfrm>
            <a:off x="1834466" y="3541749"/>
            <a:ext cx="4483393" cy="4383051"/>
          </a:xfrm>
          <a:custGeom>
            <a:avLst/>
            <a:gdLst>
              <a:gd name="connsiteX0" fmla="*/ 417507 w 6199842"/>
              <a:gd name="connsiteY0" fmla="*/ 0 h 6061085"/>
              <a:gd name="connsiteX1" fmla="*/ 5782332 w 6199842"/>
              <a:gd name="connsiteY1" fmla="*/ 0 h 6061085"/>
              <a:gd name="connsiteX2" fmla="*/ 6199839 w 6199842"/>
              <a:gd name="connsiteY2" fmla="*/ 417712 h 6061085"/>
              <a:gd name="connsiteX3" fmla="*/ 6199839 w 6199842"/>
              <a:gd name="connsiteY3" fmla="*/ 5642423 h 6061085"/>
              <a:gd name="connsiteX4" fmla="*/ 5783282 w 6199842"/>
              <a:gd name="connsiteY4" fmla="*/ 6061085 h 6061085"/>
              <a:gd name="connsiteX5" fmla="*/ 417507 w 6199842"/>
              <a:gd name="connsiteY5" fmla="*/ 6061085 h 6061085"/>
              <a:gd name="connsiteX6" fmla="*/ 0 w 6199842"/>
              <a:gd name="connsiteY6" fmla="*/ 5643374 h 6061085"/>
              <a:gd name="connsiteX7" fmla="*/ 0 w 6199842"/>
              <a:gd name="connsiteY7" fmla="*/ 417712 h 6061085"/>
              <a:gd name="connsiteX8" fmla="*/ 417507 w 6199842"/>
              <a:gd name="connsiteY8" fmla="*/ 0 h 60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842" h="6061085">
                <a:moveTo>
                  <a:pt x="417507" y="0"/>
                </a:moveTo>
                <a:lnTo>
                  <a:pt x="5782332" y="0"/>
                </a:lnTo>
                <a:cubicBezTo>
                  <a:pt x="6013435" y="0"/>
                  <a:pt x="6199839" y="187446"/>
                  <a:pt x="6199839" y="417712"/>
                </a:cubicBezTo>
                <a:lnTo>
                  <a:pt x="6199839" y="5642423"/>
                </a:lnTo>
                <a:cubicBezTo>
                  <a:pt x="6200790" y="5873639"/>
                  <a:pt x="6013435" y="6061085"/>
                  <a:pt x="5783282" y="6061085"/>
                </a:cubicBezTo>
                <a:lnTo>
                  <a:pt x="417507" y="6061085"/>
                </a:lnTo>
                <a:cubicBezTo>
                  <a:pt x="186404" y="6061085"/>
                  <a:pt x="0" y="5873639"/>
                  <a:pt x="0" y="5643374"/>
                </a:cubicBezTo>
                <a:lnTo>
                  <a:pt x="0" y="417712"/>
                </a:lnTo>
                <a:cubicBezTo>
                  <a:pt x="0" y="186495"/>
                  <a:pt x="187355" y="0"/>
                  <a:pt x="417507"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2400" b="0" i="0" dirty="0">
                <a:solidFill>
                  <a:schemeClr val="tx1"/>
                </a:solidFill>
                <a:latin typeface="Red Hat Display" panose="02010303040201060303" pitchFamily="2" charset="0"/>
                <a:ea typeface="+mn-ea"/>
                <a:cs typeface="Red Hat Display" panose="02010303040201060303" pitchFamily="2" charset="0"/>
              </a:defRPr>
            </a:lvl1pPr>
          </a:lstStyle>
          <a:p>
            <a:pPr marL="0" lvl="0" algn="ctr"/>
            <a:endParaRPr lang="en-US" dirty="0"/>
          </a:p>
        </p:txBody>
      </p:sp>
      <p:sp>
        <p:nvSpPr>
          <p:cNvPr id="3" name="Picture Placeholder 2">
            <a:extLst>
              <a:ext uri="{FF2B5EF4-FFF2-40B4-BE49-F238E27FC236}">
                <a16:creationId xmlns:a16="http://schemas.microsoft.com/office/drawing/2014/main" id="{98F0B067-CAA3-FA5E-1C0D-6C00F1CF0701}"/>
              </a:ext>
            </a:extLst>
          </p:cNvPr>
          <p:cNvSpPr>
            <a:spLocks noGrp="1"/>
          </p:cNvSpPr>
          <p:nvPr>
            <p:ph type="pic" sz="quarter" idx="11"/>
          </p:nvPr>
        </p:nvSpPr>
        <p:spPr>
          <a:xfrm>
            <a:off x="7242908" y="3541749"/>
            <a:ext cx="4483393" cy="4383051"/>
          </a:xfrm>
          <a:custGeom>
            <a:avLst/>
            <a:gdLst>
              <a:gd name="connsiteX0" fmla="*/ 417507 w 6199842"/>
              <a:gd name="connsiteY0" fmla="*/ 0 h 6061085"/>
              <a:gd name="connsiteX1" fmla="*/ 5782332 w 6199842"/>
              <a:gd name="connsiteY1" fmla="*/ 0 h 6061085"/>
              <a:gd name="connsiteX2" fmla="*/ 6199839 w 6199842"/>
              <a:gd name="connsiteY2" fmla="*/ 417712 h 6061085"/>
              <a:gd name="connsiteX3" fmla="*/ 6199839 w 6199842"/>
              <a:gd name="connsiteY3" fmla="*/ 5642423 h 6061085"/>
              <a:gd name="connsiteX4" fmla="*/ 5783282 w 6199842"/>
              <a:gd name="connsiteY4" fmla="*/ 6061085 h 6061085"/>
              <a:gd name="connsiteX5" fmla="*/ 417507 w 6199842"/>
              <a:gd name="connsiteY5" fmla="*/ 6061085 h 6061085"/>
              <a:gd name="connsiteX6" fmla="*/ 0 w 6199842"/>
              <a:gd name="connsiteY6" fmla="*/ 5643374 h 6061085"/>
              <a:gd name="connsiteX7" fmla="*/ 0 w 6199842"/>
              <a:gd name="connsiteY7" fmla="*/ 417712 h 6061085"/>
              <a:gd name="connsiteX8" fmla="*/ 417507 w 6199842"/>
              <a:gd name="connsiteY8" fmla="*/ 0 h 60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842" h="6061085">
                <a:moveTo>
                  <a:pt x="417507" y="0"/>
                </a:moveTo>
                <a:lnTo>
                  <a:pt x="5782332" y="0"/>
                </a:lnTo>
                <a:cubicBezTo>
                  <a:pt x="6013435" y="0"/>
                  <a:pt x="6199839" y="187446"/>
                  <a:pt x="6199839" y="417712"/>
                </a:cubicBezTo>
                <a:lnTo>
                  <a:pt x="6199839" y="5642423"/>
                </a:lnTo>
                <a:cubicBezTo>
                  <a:pt x="6200790" y="5873639"/>
                  <a:pt x="6013435" y="6061085"/>
                  <a:pt x="5783282" y="6061085"/>
                </a:cubicBezTo>
                <a:lnTo>
                  <a:pt x="417507" y="6061085"/>
                </a:lnTo>
                <a:cubicBezTo>
                  <a:pt x="186404" y="6061085"/>
                  <a:pt x="0" y="5873639"/>
                  <a:pt x="0" y="5643374"/>
                </a:cubicBezTo>
                <a:lnTo>
                  <a:pt x="0" y="417712"/>
                </a:lnTo>
                <a:cubicBezTo>
                  <a:pt x="0" y="186495"/>
                  <a:pt x="187355" y="0"/>
                  <a:pt x="417507"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2400" b="0" i="0" dirty="0">
                <a:solidFill>
                  <a:schemeClr val="tx1"/>
                </a:solidFill>
                <a:latin typeface="Red Hat Display" panose="02010303040201060303" pitchFamily="2" charset="0"/>
                <a:ea typeface="+mn-ea"/>
                <a:cs typeface="Red Hat Display" panose="02010303040201060303" pitchFamily="2" charset="0"/>
              </a:defRPr>
            </a:lvl1pPr>
          </a:lstStyle>
          <a:p>
            <a:pPr marL="0" lvl="0" algn="ctr"/>
            <a:endParaRPr lang="en-US" dirty="0"/>
          </a:p>
        </p:txBody>
      </p:sp>
      <p:sp>
        <p:nvSpPr>
          <p:cNvPr id="4" name="Picture Placeholder 3">
            <a:extLst>
              <a:ext uri="{FF2B5EF4-FFF2-40B4-BE49-F238E27FC236}">
                <a16:creationId xmlns:a16="http://schemas.microsoft.com/office/drawing/2014/main" id="{E1A7E514-3BFC-0E2C-85ED-DFD7854E4578}"/>
              </a:ext>
            </a:extLst>
          </p:cNvPr>
          <p:cNvSpPr>
            <a:spLocks noGrp="1"/>
          </p:cNvSpPr>
          <p:nvPr>
            <p:ph type="pic" sz="quarter" idx="12"/>
          </p:nvPr>
        </p:nvSpPr>
        <p:spPr>
          <a:xfrm>
            <a:off x="12651350" y="3541749"/>
            <a:ext cx="4483393" cy="4383051"/>
          </a:xfrm>
          <a:custGeom>
            <a:avLst/>
            <a:gdLst>
              <a:gd name="connsiteX0" fmla="*/ 417507 w 6199842"/>
              <a:gd name="connsiteY0" fmla="*/ 0 h 6061085"/>
              <a:gd name="connsiteX1" fmla="*/ 5782332 w 6199842"/>
              <a:gd name="connsiteY1" fmla="*/ 0 h 6061085"/>
              <a:gd name="connsiteX2" fmla="*/ 6199839 w 6199842"/>
              <a:gd name="connsiteY2" fmla="*/ 417712 h 6061085"/>
              <a:gd name="connsiteX3" fmla="*/ 6199839 w 6199842"/>
              <a:gd name="connsiteY3" fmla="*/ 5642423 h 6061085"/>
              <a:gd name="connsiteX4" fmla="*/ 5783282 w 6199842"/>
              <a:gd name="connsiteY4" fmla="*/ 6061085 h 6061085"/>
              <a:gd name="connsiteX5" fmla="*/ 417507 w 6199842"/>
              <a:gd name="connsiteY5" fmla="*/ 6061085 h 6061085"/>
              <a:gd name="connsiteX6" fmla="*/ 0 w 6199842"/>
              <a:gd name="connsiteY6" fmla="*/ 5643374 h 6061085"/>
              <a:gd name="connsiteX7" fmla="*/ 0 w 6199842"/>
              <a:gd name="connsiteY7" fmla="*/ 417712 h 6061085"/>
              <a:gd name="connsiteX8" fmla="*/ 417507 w 6199842"/>
              <a:gd name="connsiteY8" fmla="*/ 0 h 60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842" h="6061085">
                <a:moveTo>
                  <a:pt x="417507" y="0"/>
                </a:moveTo>
                <a:lnTo>
                  <a:pt x="5782332" y="0"/>
                </a:lnTo>
                <a:cubicBezTo>
                  <a:pt x="6013435" y="0"/>
                  <a:pt x="6199839" y="187446"/>
                  <a:pt x="6199839" y="417712"/>
                </a:cubicBezTo>
                <a:lnTo>
                  <a:pt x="6199839" y="5642423"/>
                </a:lnTo>
                <a:cubicBezTo>
                  <a:pt x="6200790" y="5873639"/>
                  <a:pt x="6013435" y="6061085"/>
                  <a:pt x="5783282" y="6061085"/>
                </a:cubicBezTo>
                <a:lnTo>
                  <a:pt x="417507" y="6061085"/>
                </a:lnTo>
                <a:cubicBezTo>
                  <a:pt x="186404" y="6061085"/>
                  <a:pt x="0" y="5873639"/>
                  <a:pt x="0" y="5643374"/>
                </a:cubicBezTo>
                <a:lnTo>
                  <a:pt x="0" y="417712"/>
                </a:lnTo>
                <a:cubicBezTo>
                  <a:pt x="0" y="186495"/>
                  <a:pt x="187355" y="0"/>
                  <a:pt x="417507"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2400" b="0" i="0" dirty="0">
                <a:solidFill>
                  <a:schemeClr val="tx1"/>
                </a:solidFill>
                <a:latin typeface="Red Hat Display" panose="02010303040201060303" pitchFamily="2" charset="0"/>
                <a:ea typeface="+mn-ea"/>
                <a:cs typeface="Red Hat Display" panose="02010303040201060303" pitchFamily="2" charset="0"/>
              </a:defRPr>
            </a:lvl1pPr>
          </a:lstStyle>
          <a:p>
            <a:pPr marL="0" lvl="0" algn="ctr"/>
            <a:endParaRPr lang="en-US" dirty="0"/>
          </a:p>
        </p:txBody>
      </p:sp>
      <p:sp>
        <p:nvSpPr>
          <p:cNvPr id="11" name="Picture Placeholder 3">
            <a:extLst>
              <a:ext uri="{FF2B5EF4-FFF2-40B4-BE49-F238E27FC236}">
                <a16:creationId xmlns:a16="http://schemas.microsoft.com/office/drawing/2014/main" id="{000D9A90-C6EE-79F3-B59D-5AF2CD74481C}"/>
              </a:ext>
            </a:extLst>
          </p:cNvPr>
          <p:cNvSpPr>
            <a:spLocks noGrp="1"/>
          </p:cNvSpPr>
          <p:nvPr>
            <p:ph type="pic" sz="quarter" idx="14"/>
          </p:nvPr>
        </p:nvSpPr>
        <p:spPr>
          <a:xfrm>
            <a:off x="18059791" y="3541749"/>
            <a:ext cx="4483393" cy="4383051"/>
          </a:xfrm>
          <a:custGeom>
            <a:avLst/>
            <a:gdLst>
              <a:gd name="connsiteX0" fmla="*/ 417507 w 6199842"/>
              <a:gd name="connsiteY0" fmla="*/ 0 h 6061085"/>
              <a:gd name="connsiteX1" fmla="*/ 5782332 w 6199842"/>
              <a:gd name="connsiteY1" fmla="*/ 0 h 6061085"/>
              <a:gd name="connsiteX2" fmla="*/ 6199839 w 6199842"/>
              <a:gd name="connsiteY2" fmla="*/ 417712 h 6061085"/>
              <a:gd name="connsiteX3" fmla="*/ 6199839 w 6199842"/>
              <a:gd name="connsiteY3" fmla="*/ 5642423 h 6061085"/>
              <a:gd name="connsiteX4" fmla="*/ 5783282 w 6199842"/>
              <a:gd name="connsiteY4" fmla="*/ 6061085 h 6061085"/>
              <a:gd name="connsiteX5" fmla="*/ 417507 w 6199842"/>
              <a:gd name="connsiteY5" fmla="*/ 6061085 h 6061085"/>
              <a:gd name="connsiteX6" fmla="*/ 0 w 6199842"/>
              <a:gd name="connsiteY6" fmla="*/ 5643374 h 6061085"/>
              <a:gd name="connsiteX7" fmla="*/ 0 w 6199842"/>
              <a:gd name="connsiteY7" fmla="*/ 417712 h 6061085"/>
              <a:gd name="connsiteX8" fmla="*/ 417507 w 6199842"/>
              <a:gd name="connsiteY8" fmla="*/ 0 h 60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842" h="6061085">
                <a:moveTo>
                  <a:pt x="417507" y="0"/>
                </a:moveTo>
                <a:lnTo>
                  <a:pt x="5782332" y="0"/>
                </a:lnTo>
                <a:cubicBezTo>
                  <a:pt x="6013435" y="0"/>
                  <a:pt x="6199839" y="187446"/>
                  <a:pt x="6199839" y="417712"/>
                </a:cubicBezTo>
                <a:lnTo>
                  <a:pt x="6199839" y="5642423"/>
                </a:lnTo>
                <a:cubicBezTo>
                  <a:pt x="6200790" y="5873639"/>
                  <a:pt x="6013435" y="6061085"/>
                  <a:pt x="5783282" y="6061085"/>
                </a:cubicBezTo>
                <a:lnTo>
                  <a:pt x="417507" y="6061085"/>
                </a:lnTo>
                <a:cubicBezTo>
                  <a:pt x="186404" y="6061085"/>
                  <a:pt x="0" y="5873639"/>
                  <a:pt x="0" y="5643374"/>
                </a:cubicBezTo>
                <a:lnTo>
                  <a:pt x="0" y="417712"/>
                </a:lnTo>
                <a:cubicBezTo>
                  <a:pt x="0" y="186495"/>
                  <a:pt x="187355" y="0"/>
                  <a:pt x="417507"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2400" b="0" i="0" dirty="0">
                <a:solidFill>
                  <a:schemeClr val="tx1"/>
                </a:solidFill>
                <a:latin typeface="Red Hat Display" panose="02010303040201060303" pitchFamily="2" charset="0"/>
                <a:ea typeface="+mn-ea"/>
                <a:cs typeface="Red Hat Display" panose="02010303040201060303" pitchFamily="2" charset="0"/>
              </a:defRPr>
            </a:lvl1pPr>
          </a:lstStyle>
          <a:p>
            <a:pPr marL="0" lvl="0" algn="ctr"/>
            <a:endParaRPr lang="en-US" dirty="0"/>
          </a:p>
        </p:txBody>
      </p:sp>
    </p:spTree>
    <p:extLst>
      <p:ext uri="{BB962C8B-B14F-4D97-AF65-F5344CB8AC3E}">
        <p14:creationId xmlns:p14="http://schemas.microsoft.com/office/powerpoint/2010/main" val="254013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109FD03-63AE-EC67-2B0C-4B443F867DC4}"/>
              </a:ext>
            </a:extLst>
          </p:cNvPr>
          <p:cNvSpPr>
            <a:spLocks noGrp="1"/>
          </p:cNvSpPr>
          <p:nvPr>
            <p:ph type="pic" sz="quarter" idx="10"/>
          </p:nvPr>
        </p:nvSpPr>
        <p:spPr>
          <a:xfrm>
            <a:off x="2235111" y="1846115"/>
            <a:ext cx="8694147" cy="10023770"/>
          </a:xfrm>
          <a:custGeom>
            <a:avLst/>
            <a:gdLst>
              <a:gd name="connsiteX0" fmla="*/ 1333500 w 6554153"/>
              <a:gd name="connsiteY0" fmla="*/ 0 h 7556500"/>
              <a:gd name="connsiteX1" fmla="*/ 6144578 w 6554153"/>
              <a:gd name="connsiteY1" fmla="*/ 0 h 7556500"/>
              <a:gd name="connsiteX2" fmla="*/ 6554153 w 6554153"/>
              <a:gd name="connsiteY2" fmla="*/ 408279 h 7556500"/>
              <a:gd name="connsiteX3" fmla="*/ 6554153 w 6554153"/>
              <a:gd name="connsiteY3" fmla="*/ 7148221 h 7556500"/>
              <a:gd name="connsiteX4" fmla="*/ 6145530 w 6554153"/>
              <a:gd name="connsiteY4" fmla="*/ 7556500 h 7556500"/>
              <a:gd name="connsiteX5" fmla="*/ 408623 w 6554153"/>
              <a:gd name="connsiteY5" fmla="*/ 7556500 h 7556500"/>
              <a:gd name="connsiteX6" fmla="*/ 0 w 6554153"/>
              <a:gd name="connsiteY6" fmla="*/ 7148221 h 7556500"/>
              <a:gd name="connsiteX7" fmla="*/ 0 w 6554153"/>
              <a:gd name="connsiteY7" fmla="*/ 1430407 h 755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4153" h="7556500">
                <a:moveTo>
                  <a:pt x="1333500" y="0"/>
                </a:moveTo>
                <a:lnTo>
                  <a:pt x="6144578" y="0"/>
                </a:lnTo>
                <a:cubicBezTo>
                  <a:pt x="6370320" y="0"/>
                  <a:pt x="6553200" y="182726"/>
                  <a:pt x="6554153" y="408279"/>
                </a:cubicBezTo>
                <a:lnTo>
                  <a:pt x="6554153" y="7148221"/>
                </a:lnTo>
                <a:cubicBezTo>
                  <a:pt x="6554153" y="7373774"/>
                  <a:pt x="6371273" y="7556500"/>
                  <a:pt x="6145530" y="7556500"/>
                </a:cubicBezTo>
                <a:lnTo>
                  <a:pt x="408623" y="7556500"/>
                </a:lnTo>
                <a:cubicBezTo>
                  <a:pt x="182880" y="7556500"/>
                  <a:pt x="0" y="7373774"/>
                  <a:pt x="0" y="7148221"/>
                </a:cubicBezTo>
                <a:lnTo>
                  <a:pt x="0" y="1430407"/>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lt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Tree>
    <p:extLst>
      <p:ext uri="{BB962C8B-B14F-4D97-AF65-F5344CB8AC3E}">
        <p14:creationId xmlns:p14="http://schemas.microsoft.com/office/powerpoint/2010/main" val="277126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4D99112-F293-A7E7-DF0D-0F650758DF61}"/>
              </a:ext>
            </a:extLst>
          </p:cNvPr>
          <p:cNvSpPr>
            <a:spLocks noGrp="1"/>
          </p:cNvSpPr>
          <p:nvPr>
            <p:ph type="pic" sz="quarter" idx="10"/>
          </p:nvPr>
        </p:nvSpPr>
        <p:spPr>
          <a:xfrm>
            <a:off x="2659475" y="1828525"/>
            <a:ext cx="8248010" cy="10058950"/>
          </a:xfrm>
          <a:custGeom>
            <a:avLst/>
            <a:gdLst>
              <a:gd name="connsiteX0" fmla="*/ 3181350 w 6362700"/>
              <a:gd name="connsiteY0" fmla="*/ 0 h 7759700"/>
              <a:gd name="connsiteX1" fmla="*/ 6362700 w 6362700"/>
              <a:gd name="connsiteY1" fmla="*/ 3184810 h 7759700"/>
              <a:gd name="connsiteX2" fmla="*/ 6362700 w 6362700"/>
              <a:gd name="connsiteY2" fmla="*/ 7759700 h 7759700"/>
              <a:gd name="connsiteX3" fmla="*/ 0 w 6362700"/>
              <a:gd name="connsiteY3" fmla="*/ 7759700 h 7759700"/>
              <a:gd name="connsiteX4" fmla="*/ 0 w 6362700"/>
              <a:gd name="connsiteY4" fmla="*/ 3184810 h 7759700"/>
              <a:gd name="connsiteX5" fmla="*/ 3181350 w 6362700"/>
              <a:gd name="connsiteY5" fmla="*/ 0 h 7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00" h="7759700">
                <a:moveTo>
                  <a:pt x="3181350" y="0"/>
                </a:moveTo>
                <a:cubicBezTo>
                  <a:pt x="4937988" y="0"/>
                  <a:pt x="6362700" y="1426262"/>
                  <a:pt x="6362700" y="3184810"/>
                </a:cubicBezTo>
                <a:lnTo>
                  <a:pt x="6362700" y="7759700"/>
                </a:lnTo>
                <a:lnTo>
                  <a:pt x="0" y="7759700"/>
                </a:lnTo>
                <a:lnTo>
                  <a:pt x="0" y="3184810"/>
                </a:lnTo>
                <a:cubicBezTo>
                  <a:pt x="0" y="1426262"/>
                  <a:pt x="1424712" y="0"/>
                  <a:pt x="3181350"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lt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Tree>
    <p:extLst>
      <p:ext uri="{BB962C8B-B14F-4D97-AF65-F5344CB8AC3E}">
        <p14:creationId xmlns:p14="http://schemas.microsoft.com/office/powerpoint/2010/main" val="79306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4B5B48B-700C-C9BF-A4FD-9945C5D46DC3}"/>
              </a:ext>
            </a:extLst>
          </p:cNvPr>
          <p:cNvSpPr>
            <a:spLocks noGrp="1"/>
          </p:cNvSpPr>
          <p:nvPr>
            <p:ph type="pic" sz="quarter" idx="10"/>
          </p:nvPr>
        </p:nvSpPr>
        <p:spPr>
          <a:xfrm>
            <a:off x="10057547" y="2221834"/>
            <a:ext cx="13187934" cy="9272332"/>
          </a:xfrm>
          <a:custGeom>
            <a:avLst/>
            <a:gdLst>
              <a:gd name="connsiteX0" fmla="*/ 5386674 w 10331863"/>
              <a:gd name="connsiteY0" fmla="*/ 309 h 7264251"/>
              <a:gd name="connsiteX1" fmla="*/ 5455036 w 10331863"/>
              <a:gd name="connsiteY1" fmla="*/ 2315 h 7264251"/>
              <a:gd name="connsiteX2" fmla="*/ 9848332 w 10331863"/>
              <a:gd name="connsiteY2" fmla="*/ 406113 h 7264251"/>
              <a:gd name="connsiteX3" fmla="*/ 10270230 w 10331863"/>
              <a:gd name="connsiteY3" fmla="*/ 1182180 h 7264251"/>
              <a:gd name="connsiteX4" fmla="*/ 7334290 w 10331863"/>
              <a:gd name="connsiteY4" fmla="*/ 6747986 h 7264251"/>
              <a:gd name="connsiteX5" fmla="*/ 6884686 w 10331863"/>
              <a:gd name="connsiteY5" fmla="*/ 7030394 h 7264251"/>
              <a:gd name="connsiteX6" fmla="*/ 551510 w 10331863"/>
              <a:gd name="connsiteY6" fmla="*/ 7263853 h 7264251"/>
              <a:gd name="connsiteX7" fmla="*/ 35765 w 10331863"/>
              <a:gd name="connsiteY7" fmla="*/ 6543173 h 7264251"/>
              <a:gd name="connsiteX8" fmla="*/ 1902567 w 10331863"/>
              <a:gd name="connsiteY8" fmla="*/ 1690572 h 7264251"/>
              <a:gd name="connsiteX9" fmla="*/ 2180978 w 10331863"/>
              <a:gd name="connsiteY9" fmla="*/ 1397245 h 7264251"/>
              <a:gd name="connsiteX10" fmla="*/ 5188312 w 10331863"/>
              <a:gd name="connsiteY10" fmla="*/ 46057 h 7264251"/>
              <a:gd name="connsiteX11" fmla="*/ 5386674 w 10331863"/>
              <a:gd name="connsiteY11" fmla="*/ 309 h 72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31863" h="7264251">
                <a:moveTo>
                  <a:pt x="5386674" y="309"/>
                </a:moveTo>
                <a:cubicBezTo>
                  <a:pt x="5409384" y="-460"/>
                  <a:pt x="5432208" y="209"/>
                  <a:pt x="5455036" y="2315"/>
                </a:cubicBezTo>
                <a:lnTo>
                  <a:pt x="9848332" y="406113"/>
                </a:lnTo>
                <a:cubicBezTo>
                  <a:pt x="10225996" y="441168"/>
                  <a:pt x="10446426" y="847769"/>
                  <a:pt x="10270230" y="1182180"/>
                </a:cubicBezTo>
                <a:lnTo>
                  <a:pt x="7334290" y="6747986"/>
                </a:lnTo>
                <a:cubicBezTo>
                  <a:pt x="7246010" y="6915612"/>
                  <a:pt x="7074588" y="7023419"/>
                  <a:pt x="6884686" y="7030394"/>
                </a:cubicBezTo>
                <a:lnTo>
                  <a:pt x="551510" y="7263853"/>
                </a:lnTo>
                <a:cubicBezTo>
                  <a:pt x="170499" y="7278278"/>
                  <a:pt x="-100590" y="6898760"/>
                  <a:pt x="35765" y="6543173"/>
                </a:cubicBezTo>
                <a:lnTo>
                  <a:pt x="1902567" y="1690572"/>
                </a:lnTo>
                <a:cubicBezTo>
                  <a:pt x="1953063" y="1559573"/>
                  <a:pt x="2053149" y="1454953"/>
                  <a:pt x="2180978" y="1397245"/>
                </a:cubicBezTo>
                <a:lnTo>
                  <a:pt x="5188312" y="46057"/>
                </a:lnTo>
                <a:cubicBezTo>
                  <a:pt x="5251442" y="17863"/>
                  <a:pt x="5318546" y="2617"/>
                  <a:pt x="5386674" y="309"/>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Urbanist Light" panose="020B0A04040200000203" pitchFamily="34" charset="77"/>
              </a:defRPr>
            </a:lvl1pPr>
          </a:lstStyle>
          <a:p>
            <a:endParaRPr lang="en-US" dirty="0"/>
          </a:p>
        </p:txBody>
      </p:sp>
    </p:spTree>
    <p:extLst>
      <p:ext uri="{BB962C8B-B14F-4D97-AF65-F5344CB8AC3E}">
        <p14:creationId xmlns:p14="http://schemas.microsoft.com/office/powerpoint/2010/main" val="25047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eet Our CEO">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5CED11-D1A1-7329-E72A-27CCF9501B45}"/>
              </a:ext>
            </a:extLst>
          </p:cNvPr>
          <p:cNvSpPr>
            <a:spLocks noGrp="1"/>
          </p:cNvSpPr>
          <p:nvPr>
            <p:ph type="pic" sz="quarter" idx="11"/>
          </p:nvPr>
        </p:nvSpPr>
        <p:spPr>
          <a:xfrm>
            <a:off x="2235111" y="1846115"/>
            <a:ext cx="8694147" cy="10023770"/>
          </a:xfrm>
          <a:custGeom>
            <a:avLst/>
            <a:gdLst>
              <a:gd name="connsiteX0" fmla="*/ 1333500 w 6554153"/>
              <a:gd name="connsiteY0" fmla="*/ 0 h 7556500"/>
              <a:gd name="connsiteX1" fmla="*/ 6144578 w 6554153"/>
              <a:gd name="connsiteY1" fmla="*/ 0 h 7556500"/>
              <a:gd name="connsiteX2" fmla="*/ 6554153 w 6554153"/>
              <a:gd name="connsiteY2" fmla="*/ 408279 h 7556500"/>
              <a:gd name="connsiteX3" fmla="*/ 6554153 w 6554153"/>
              <a:gd name="connsiteY3" fmla="*/ 7148221 h 7556500"/>
              <a:gd name="connsiteX4" fmla="*/ 6145530 w 6554153"/>
              <a:gd name="connsiteY4" fmla="*/ 7556500 h 7556500"/>
              <a:gd name="connsiteX5" fmla="*/ 408623 w 6554153"/>
              <a:gd name="connsiteY5" fmla="*/ 7556500 h 7556500"/>
              <a:gd name="connsiteX6" fmla="*/ 0 w 6554153"/>
              <a:gd name="connsiteY6" fmla="*/ 7148221 h 7556500"/>
              <a:gd name="connsiteX7" fmla="*/ 0 w 6554153"/>
              <a:gd name="connsiteY7" fmla="*/ 1430407 h 755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4153" h="7556500">
                <a:moveTo>
                  <a:pt x="1333500" y="0"/>
                </a:moveTo>
                <a:lnTo>
                  <a:pt x="6144578" y="0"/>
                </a:lnTo>
                <a:cubicBezTo>
                  <a:pt x="6370320" y="0"/>
                  <a:pt x="6553200" y="182726"/>
                  <a:pt x="6554153" y="408279"/>
                </a:cubicBezTo>
                <a:lnTo>
                  <a:pt x="6554153" y="7148221"/>
                </a:lnTo>
                <a:cubicBezTo>
                  <a:pt x="6554153" y="7373774"/>
                  <a:pt x="6371273" y="7556500"/>
                  <a:pt x="6145530" y="7556500"/>
                </a:cubicBezTo>
                <a:lnTo>
                  <a:pt x="408623" y="7556500"/>
                </a:lnTo>
                <a:cubicBezTo>
                  <a:pt x="182880" y="7556500"/>
                  <a:pt x="0" y="7373774"/>
                  <a:pt x="0" y="7148221"/>
                </a:cubicBezTo>
                <a:lnTo>
                  <a:pt x="0" y="1430407"/>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lt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Tree>
    <p:extLst>
      <p:ext uri="{BB962C8B-B14F-4D97-AF65-F5344CB8AC3E}">
        <p14:creationId xmlns:p14="http://schemas.microsoft.com/office/powerpoint/2010/main" val="4145494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A69D78-CE3A-A1D1-A1B5-8BFCD6B5D521}"/>
              </a:ext>
            </a:extLst>
          </p:cNvPr>
          <p:cNvSpPr>
            <a:spLocks noGrp="1"/>
          </p:cNvSpPr>
          <p:nvPr>
            <p:ph type="pic" sz="quarter" idx="15"/>
          </p:nvPr>
        </p:nvSpPr>
        <p:spPr>
          <a:xfrm>
            <a:off x="2811410" y="3483614"/>
            <a:ext cx="5155846" cy="4979792"/>
          </a:xfrm>
          <a:custGeom>
            <a:avLst/>
            <a:gdLst>
              <a:gd name="connsiteX0" fmla="*/ 299793 w 4243621"/>
              <a:gd name="connsiteY0" fmla="*/ 0 h 4098716"/>
              <a:gd name="connsiteX1" fmla="*/ 3326668 w 4243621"/>
              <a:gd name="connsiteY1" fmla="*/ 0 h 4098716"/>
              <a:gd name="connsiteX2" fmla="*/ 3549445 w 4243621"/>
              <a:gd name="connsiteY2" fmla="*/ 99363 h 4098716"/>
              <a:gd name="connsiteX3" fmla="*/ 4166605 w 4243621"/>
              <a:gd name="connsiteY3" fmla="*/ 787140 h 4098716"/>
              <a:gd name="connsiteX4" fmla="*/ 4243621 w 4243621"/>
              <a:gd name="connsiteY4" fmla="*/ 987935 h 4098716"/>
              <a:gd name="connsiteX5" fmla="*/ 4243621 w 4243621"/>
              <a:gd name="connsiteY5" fmla="*/ 3798558 h 4098716"/>
              <a:gd name="connsiteX6" fmla="*/ 3943828 w 4243621"/>
              <a:gd name="connsiteY6" fmla="*/ 4098716 h 4098716"/>
              <a:gd name="connsiteX7" fmla="*/ 299793 w 4243621"/>
              <a:gd name="connsiteY7" fmla="*/ 4098716 h 4098716"/>
              <a:gd name="connsiteX8" fmla="*/ 0 w 4243621"/>
              <a:gd name="connsiteY8" fmla="*/ 3798558 h 4098716"/>
              <a:gd name="connsiteX9" fmla="*/ 0 w 4243621"/>
              <a:gd name="connsiteY9" fmla="*/ 300159 h 4098716"/>
              <a:gd name="connsiteX10" fmla="*/ 299793 w 4243621"/>
              <a:gd name="connsiteY10" fmla="*/ 0 h 409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21" h="4098716">
                <a:moveTo>
                  <a:pt x="299793" y="0"/>
                </a:moveTo>
                <a:lnTo>
                  <a:pt x="3326668" y="0"/>
                </a:lnTo>
                <a:cubicBezTo>
                  <a:pt x="3411437" y="0"/>
                  <a:pt x="3492588" y="36226"/>
                  <a:pt x="3549445" y="99363"/>
                </a:cubicBezTo>
                <a:lnTo>
                  <a:pt x="4166605" y="787140"/>
                </a:lnTo>
                <a:cubicBezTo>
                  <a:pt x="4216226" y="842514"/>
                  <a:pt x="4243621" y="913931"/>
                  <a:pt x="4243621" y="987935"/>
                </a:cubicBezTo>
                <a:lnTo>
                  <a:pt x="4243621" y="3798558"/>
                </a:lnTo>
                <a:cubicBezTo>
                  <a:pt x="4243621" y="3964162"/>
                  <a:pt x="4109748" y="4098716"/>
                  <a:pt x="3943828" y="4098716"/>
                </a:cubicBezTo>
                <a:lnTo>
                  <a:pt x="299793" y="4098716"/>
                </a:lnTo>
                <a:cubicBezTo>
                  <a:pt x="134390" y="4098716"/>
                  <a:pt x="0" y="3964680"/>
                  <a:pt x="0" y="3798558"/>
                </a:cubicBezTo>
                <a:lnTo>
                  <a:pt x="0" y="300159"/>
                </a:lnTo>
                <a:cubicBezTo>
                  <a:pt x="0" y="134554"/>
                  <a:pt x="134390" y="0"/>
                  <a:pt x="29979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tx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
        <p:nvSpPr>
          <p:cNvPr id="5" name="Picture Placeholder 4">
            <a:extLst>
              <a:ext uri="{FF2B5EF4-FFF2-40B4-BE49-F238E27FC236}">
                <a16:creationId xmlns:a16="http://schemas.microsoft.com/office/drawing/2014/main" id="{851116CD-3C88-4B98-E268-BB7F786841FB}"/>
              </a:ext>
            </a:extLst>
          </p:cNvPr>
          <p:cNvSpPr>
            <a:spLocks noGrp="1"/>
          </p:cNvSpPr>
          <p:nvPr>
            <p:ph type="pic" sz="quarter" idx="16"/>
          </p:nvPr>
        </p:nvSpPr>
        <p:spPr>
          <a:xfrm>
            <a:off x="9610902" y="3483614"/>
            <a:ext cx="5155846" cy="4979792"/>
          </a:xfrm>
          <a:custGeom>
            <a:avLst/>
            <a:gdLst>
              <a:gd name="connsiteX0" fmla="*/ 299793 w 4243621"/>
              <a:gd name="connsiteY0" fmla="*/ 0 h 4098716"/>
              <a:gd name="connsiteX1" fmla="*/ 3326668 w 4243621"/>
              <a:gd name="connsiteY1" fmla="*/ 0 h 4098716"/>
              <a:gd name="connsiteX2" fmla="*/ 3549445 w 4243621"/>
              <a:gd name="connsiteY2" fmla="*/ 99363 h 4098716"/>
              <a:gd name="connsiteX3" fmla="*/ 4166605 w 4243621"/>
              <a:gd name="connsiteY3" fmla="*/ 787140 h 4098716"/>
              <a:gd name="connsiteX4" fmla="*/ 4243621 w 4243621"/>
              <a:gd name="connsiteY4" fmla="*/ 987935 h 4098716"/>
              <a:gd name="connsiteX5" fmla="*/ 4243621 w 4243621"/>
              <a:gd name="connsiteY5" fmla="*/ 3798558 h 4098716"/>
              <a:gd name="connsiteX6" fmla="*/ 3943828 w 4243621"/>
              <a:gd name="connsiteY6" fmla="*/ 4098716 h 4098716"/>
              <a:gd name="connsiteX7" fmla="*/ 299793 w 4243621"/>
              <a:gd name="connsiteY7" fmla="*/ 4098716 h 4098716"/>
              <a:gd name="connsiteX8" fmla="*/ 0 w 4243621"/>
              <a:gd name="connsiteY8" fmla="*/ 3798558 h 4098716"/>
              <a:gd name="connsiteX9" fmla="*/ 0 w 4243621"/>
              <a:gd name="connsiteY9" fmla="*/ 300159 h 4098716"/>
              <a:gd name="connsiteX10" fmla="*/ 299793 w 4243621"/>
              <a:gd name="connsiteY10" fmla="*/ 0 h 409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21" h="4098716">
                <a:moveTo>
                  <a:pt x="299793" y="0"/>
                </a:moveTo>
                <a:lnTo>
                  <a:pt x="3326668" y="0"/>
                </a:lnTo>
                <a:cubicBezTo>
                  <a:pt x="3411437" y="0"/>
                  <a:pt x="3492588" y="36226"/>
                  <a:pt x="3549445" y="99363"/>
                </a:cubicBezTo>
                <a:lnTo>
                  <a:pt x="4166605" y="787140"/>
                </a:lnTo>
                <a:cubicBezTo>
                  <a:pt x="4216226" y="842514"/>
                  <a:pt x="4243621" y="913931"/>
                  <a:pt x="4243621" y="987935"/>
                </a:cubicBezTo>
                <a:lnTo>
                  <a:pt x="4243621" y="3798558"/>
                </a:lnTo>
                <a:cubicBezTo>
                  <a:pt x="4243621" y="3964162"/>
                  <a:pt x="4109748" y="4098716"/>
                  <a:pt x="3943828" y="4098716"/>
                </a:cubicBezTo>
                <a:lnTo>
                  <a:pt x="299793" y="4098716"/>
                </a:lnTo>
                <a:cubicBezTo>
                  <a:pt x="134390" y="4098716"/>
                  <a:pt x="0" y="3964680"/>
                  <a:pt x="0" y="3798558"/>
                </a:cubicBezTo>
                <a:lnTo>
                  <a:pt x="0" y="300159"/>
                </a:lnTo>
                <a:cubicBezTo>
                  <a:pt x="0" y="134554"/>
                  <a:pt x="134390" y="0"/>
                  <a:pt x="29979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tx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
        <p:nvSpPr>
          <p:cNvPr id="8" name="Picture Placeholder 7">
            <a:extLst>
              <a:ext uri="{FF2B5EF4-FFF2-40B4-BE49-F238E27FC236}">
                <a16:creationId xmlns:a16="http://schemas.microsoft.com/office/drawing/2014/main" id="{E1573549-2EAB-41E8-5799-0EEC25E62F35}"/>
              </a:ext>
            </a:extLst>
          </p:cNvPr>
          <p:cNvSpPr>
            <a:spLocks noGrp="1"/>
          </p:cNvSpPr>
          <p:nvPr>
            <p:ph type="pic" sz="quarter" idx="17"/>
          </p:nvPr>
        </p:nvSpPr>
        <p:spPr>
          <a:xfrm>
            <a:off x="16410394" y="3483614"/>
            <a:ext cx="5155846" cy="4979792"/>
          </a:xfrm>
          <a:custGeom>
            <a:avLst/>
            <a:gdLst>
              <a:gd name="connsiteX0" fmla="*/ 299793 w 4243621"/>
              <a:gd name="connsiteY0" fmla="*/ 0 h 4098716"/>
              <a:gd name="connsiteX1" fmla="*/ 3326668 w 4243621"/>
              <a:gd name="connsiteY1" fmla="*/ 0 h 4098716"/>
              <a:gd name="connsiteX2" fmla="*/ 3549445 w 4243621"/>
              <a:gd name="connsiteY2" fmla="*/ 99363 h 4098716"/>
              <a:gd name="connsiteX3" fmla="*/ 4166605 w 4243621"/>
              <a:gd name="connsiteY3" fmla="*/ 787140 h 4098716"/>
              <a:gd name="connsiteX4" fmla="*/ 4243621 w 4243621"/>
              <a:gd name="connsiteY4" fmla="*/ 987935 h 4098716"/>
              <a:gd name="connsiteX5" fmla="*/ 4243621 w 4243621"/>
              <a:gd name="connsiteY5" fmla="*/ 3798558 h 4098716"/>
              <a:gd name="connsiteX6" fmla="*/ 3943828 w 4243621"/>
              <a:gd name="connsiteY6" fmla="*/ 4098716 h 4098716"/>
              <a:gd name="connsiteX7" fmla="*/ 299793 w 4243621"/>
              <a:gd name="connsiteY7" fmla="*/ 4098716 h 4098716"/>
              <a:gd name="connsiteX8" fmla="*/ 0 w 4243621"/>
              <a:gd name="connsiteY8" fmla="*/ 3798558 h 4098716"/>
              <a:gd name="connsiteX9" fmla="*/ 0 w 4243621"/>
              <a:gd name="connsiteY9" fmla="*/ 300159 h 4098716"/>
              <a:gd name="connsiteX10" fmla="*/ 299793 w 4243621"/>
              <a:gd name="connsiteY10" fmla="*/ 0 h 409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21" h="4098716">
                <a:moveTo>
                  <a:pt x="299793" y="0"/>
                </a:moveTo>
                <a:lnTo>
                  <a:pt x="3326668" y="0"/>
                </a:lnTo>
                <a:cubicBezTo>
                  <a:pt x="3411437" y="0"/>
                  <a:pt x="3492588" y="36226"/>
                  <a:pt x="3549445" y="99363"/>
                </a:cubicBezTo>
                <a:lnTo>
                  <a:pt x="4166605" y="787140"/>
                </a:lnTo>
                <a:cubicBezTo>
                  <a:pt x="4216226" y="842514"/>
                  <a:pt x="4243621" y="913931"/>
                  <a:pt x="4243621" y="987935"/>
                </a:cubicBezTo>
                <a:lnTo>
                  <a:pt x="4243621" y="3798558"/>
                </a:lnTo>
                <a:cubicBezTo>
                  <a:pt x="4243621" y="3964162"/>
                  <a:pt x="4109748" y="4098716"/>
                  <a:pt x="3943828" y="4098716"/>
                </a:cubicBezTo>
                <a:lnTo>
                  <a:pt x="299793" y="4098716"/>
                </a:lnTo>
                <a:cubicBezTo>
                  <a:pt x="134390" y="4098716"/>
                  <a:pt x="0" y="3964680"/>
                  <a:pt x="0" y="3798558"/>
                </a:cubicBezTo>
                <a:lnTo>
                  <a:pt x="0" y="300159"/>
                </a:lnTo>
                <a:cubicBezTo>
                  <a:pt x="0" y="134554"/>
                  <a:pt x="134390" y="0"/>
                  <a:pt x="29979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2400" b="0" i="0" dirty="0">
                <a:solidFill>
                  <a:schemeClr val="tx1"/>
                </a:solidFill>
                <a:latin typeface="Urbanist Light" panose="020B0A04040200000203" pitchFamily="34" charset="77"/>
                <a:ea typeface="+mn-ea"/>
                <a:cs typeface="Urbanist Light" panose="020B0A04040200000203" pitchFamily="34" charset="77"/>
              </a:defRPr>
            </a:lvl1pPr>
          </a:lstStyle>
          <a:p>
            <a:pPr marL="0" lvl="0" indent="0" algn="ctr">
              <a:buNone/>
            </a:pPr>
            <a:endParaRPr lang="en-US" dirty="0"/>
          </a:p>
        </p:txBody>
      </p:sp>
    </p:spTree>
    <p:extLst>
      <p:ext uri="{BB962C8B-B14F-4D97-AF65-F5344CB8AC3E}">
        <p14:creationId xmlns:p14="http://schemas.microsoft.com/office/powerpoint/2010/main" val="287719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BFF4CE6-A5AE-7531-8484-0EDAB3CE546E}"/>
              </a:ext>
            </a:extLst>
          </p:cNvPr>
          <p:cNvSpPr>
            <a:spLocks noGrp="1"/>
          </p:cNvSpPr>
          <p:nvPr>
            <p:ph type="pic" sz="quarter" idx="10"/>
          </p:nvPr>
        </p:nvSpPr>
        <p:spPr>
          <a:xfrm>
            <a:off x="12359151" y="2846464"/>
            <a:ext cx="9916020" cy="8735936"/>
          </a:xfrm>
          <a:custGeom>
            <a:avLst/>
            <a:gdLst>
              <a:gd name="connsiteX0" fmla="*/ 1208749 w 5764337"/>
              <a:gd name="connsiteY0" fmla="*/ 1898 h 5078336"/>
              <a:gd name="connsiteX1" fmla="*/ 1306297 w 5764337"/>
              <a:gd name="connsiteY1" fmla="*/ 3312 h 5078336"/>
              <a:gd name="connsiteX2" fmla="*/ 1695610 w 5764337"/>
              <a:gd name="connsiteY2" fmla="*/ 153277 h 5078336"/>
              <a:gd name="connsiteX3" fmla="*/ 2689675 w 5764337"/>
              <a:gd name="connsiteY3" fmla="*/ 503001 h 5078336"/>
              <a:gd name="connsiteX4" fmla="*/ 2957217 w 5764337"/>
              <a:gd name="connsiteY4" fmla="*/ 545179 h 5078336"/>
              <a:gd name="connsiteX5" fmla="*/ 3202514 w 5764337"/>
              <a:gd name="connsiteY5" fmla="*/ 436805 h 5078336"/>
              <a:gd name="connsiteX6" fmla="*/ 3623440 w 5764337"/>
              <a:gd name="connsiteY6" fmla="*/ 154449 h 5078336"/>
              <a:gd name="connsiteX7" fmla="*/ 4693024 w 5764337"/>
              <a:gd name="connsiteY7" fmla="*/ 209514 h 5078336"/>
              <a:gd name="connsiteX8" fmla="*/ 4931882 w 5764337"/>
              <a:gd name="connsiteY8" fmla="*/ 440320 h 5078336"/>
              <a:gd name="connsiteX9" fmla="*/ 4790792 w 5764337"/>
              <a:gd name="connsiteY9" fmla="*/ 979844 h 5078336"/>
              <a:gd name="connsiteX10" fmla="*/ 4814794 w 5764337"/>
              <a:gd name="connsiteY10" fmla="*/ 1795280 h 5078336"/>
              <a:gd name="connsiteX11" fmla="*/ 5397300 w 5764337"/>
              <a:gd name="connsiteY11" fmla="*/ 2459580 h 5078336"/>
              <a:gd name="connsiteX12" fmla="*/ 5760268 w 5764337"/>
              <a:gd name="connsiteY12" fmla="*/ 3229324 h 5078336"/>
              <a:gd name="connsiteX13" fmla="*/ 5389104 w 5764337"/>
              <a:gd name="connsiteY13" fmla="*/ 3676877 h 5078336"/>
              <a:gd name="connsiteX14" fmla="*/ 4802500 w 5764337"/>
              <a:gd name="connsiteY14" fmla="*/ 3822742 h 5078336"/>
              <a:gd name="connsiteX15" fmla="*/ 3763944 w 5764337"/>
              <a:gd name="connsiteY15" fmla="*/ 4348207 h 5078336"/>
              <a:gd name="connsiteX16" fmla="*/ 3723548 w 5764337"/>
              <a:gd name="connsiteY16" fmla="*/ 4375739 h 5078336"/>
              <a:gd name="connsiteX17" fmla="*/ 3141042 w 5764337"/>
              <a:gd name="connsiteY17" fmla="*/ 4976187 h 5078336"/>
              <a:gd name="connsiteX18" fmla="*/ 2788613 w 5764337"/>
              <a:gd name="connsiteY18" fmla="*/ 5059956 h 5078336"/>
              <a:gd name="connsiteX19" fmla="*/ 2650451 w 5764337"/>
              <a:gd name="connsiteY19" fmla="*/ 4960956 h 5078336"/>
              <a:gd name="connsiteX20" fmla="*/ 2185617 w 5764337"/>
              <a:gd name="connsiteY20" fmla="*/ 4254478 h 5078336"/>
              <a:gd name="connsiteX21" fmla="*/ 1631213 w 5764337"/>
              <a:gd name="connsiteY21" fmla="*/ 3637043 h 5078336"/>
              <a:gd name="connsiteX22" fmla="*/ 1107836 w 5764337"/>
              <a:gd name="connsiteY22" fmla="*/ 3502894 h 5078336"/>
              <a:gd name="connsiteX23" fmla="*/ 106746 w 5764337"/>
              <a:gd name="connsiteY23" fmla="*/ 2842109 h 5078336"/>
              <a:gd name="connsiteX24" fmla="*/ 3710 w 5764337"/>
              <a:gd name="connsiteY24" fmla="*/ 2645866 h 5078336"/>
              <a:gd name="connsiteX25" fmla="*/ 123724 w 5764337"/>
              <a:gd name="connsiteY25" fmla="*/ 2336562 h 5078336"/>
              <a:gd name="connsiteX26" fmla="*/ 634221 w 5764337"/>
              <a:gd name="connsiteY26" fmla="*/ 1696866 h 5078336"/>
              <a:gd name="connsiteX27" fmla="*/ 806924 w 5764337"/>
              <a:gd name="connsiteY27" fmla="*/ 1410408 h 5078336"/>
              <a:gd name="connsiteX28" fmla="*/ 698618 w 5764337"/>
              <a:gd name="connsiteY28" fmla="*/ 737908 h 5078336"/>
              <a:gd name="connsiteX29" fmla="*/ 646515 w 5764337"/>
              <a:gd name="connsiteY29" fmla="*/ 552209 h 5078336"/>
              <a:gd name="connsiteX30" fmla="*/ 697448 w 5764337"/>
              <a:gd name="connsiteY30" fmla="*/ 398729 h 5078336"/>
              <a:gd name="connsiteX31" fmla="*/ 1208749 w 5764337"/>
              <a:gd name="connsiteY31" fmla="*/ 1898 h 50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64337" h="5078336">
                <a:moveTo>
                  <a:pt x="1208749" y="1898"/>
                </a:moveTo>
                <a:cubicBezTo>
                  <a:pt x="1240390" y="-981"/>
                  <a:pt x="1272928" y="-642"/>
                  <a:pt x="1306297" y="3312"/>
                </a:cubicBezTo>
                <a:cubicBezTo>
                  <a:pt x="1439776" y="19129"/>
                  <a:pt x="1567986" y="91768"/>
                  <a:pt x="1695610" y="153277"/>
                </a:cubicBezTo>
                <a:cubicBezTo>
                  <a:pt x="2017598" y="309686"/>
                  <a:pt x="2354807" y="406929"/>
                  <a:pt x="2689675" y="503001"/>
                </a:cubicBezTo>
                <a:cubicBezTo>
                  <a:pt x="2778660" y="528776"/>
                  <a:pt x="2869988" y="554551"/>
                  <a:pt x="2957217" y="545179"/>
                </a:cubicBezTo>
                <a:cubicBezTo>
                  <a:pt x="3049130" y="535806"/>
                  <a:pt x="3128750" y="487770"/>
                  <a:pt x="3202514" y="436805"/>
                </a:cubicBezTo>
                <a:cubicBezTo>
                  <a:pt x="3341846" y="340734"/>
                  <a:pt x="3471228" y="228846"/>
                  <a:pt x="3623440" y="154449"/>
                </a:cubicBezTo>
                <a:cubicBezTo>
                  <a:pt x="3939574" y="-1375"/>
                  <a:pt x="4346450" y="19714"/>
                  <a:pt x="4693024" y="209514"/>
                </a:cubicBezTo>
                <a:cubicBezTo>
                  <a:pt x="4789622" y="262236"/>
                  <a:pt x="4887974" y="335462"/>
                  <a:pt x="4931882" y="440320"/>
                </a:cubicBezTo>
                <a:cubicBezTo>
                  <a:pt x="5012670" y="634806"/>
                  <a:pt x="4872166" y="810547"/>
                  <a:pt x="4790792" y="979844"/>
                </a:cubicBezTo>
                <a:cubicBezTo>
                  <a:pt x="4676634" y="1217679"/>
                  <a:pt x="4680730" y="1531669"/>
                  <a:pt x="4814794" y="1795280"/>
                </a:cubicBezTo>
                <a:cubicBezTo>
                  <a:pt x="4949444" y="2060063"/>
                  <a:pt x="5190642" y="2248692"/>
                  <a:pt x="5397300" y="2459580"/>
                </a:cubicBezTo>
                <a:cubicBezTo>
                  <a:pt x="5603958" y="2670469"/>
                  <a:pt x="5794808" y="2954583"/>
                  <a:pt x="5760268" y="3229324"/>
                </a:cubicBezTo>
                <a:cubicBezTo>
                  <a:pt x="5733338" y="3443728"/>
                  <a:pt x="5571758" y="3596623"/>
                  <a:pt x="5389104" y="3676877"/>
                </a:cubicBezTo>
                <a:cubicBezTo>
                  <a:pt x="5206450" y="3756546"/>
                  <a:pt x="4999790" y="3778221"/>
                  <a:pt x="4802500" y="3822742"/>
                </a:cubicBezTo>
                <a:cubicBezTo>
                  <a:pt x="4415530" y="3910026"/>
                  <a:pt x="4058416" y="4091040"/>
                  <a:pt x="3763944" y="4348207"/>
                </a:cubicBezTo>
                <a:lnTo>
                  <a:pt x="3723548" y="4375739"/>
                </a:lnTo>
                <a:cubicBezTo>
                  <a:pt x="3566652" y="4612404"/>
                  <a:pt x="3369362" y="4816262"/>
                  <a:pt x="3141042" y="4976187"/>
                </a:cubicBezTo>
                <a:cubicBezTo>
                  <a:pt x="3040349" y="5047069"/>
                  <a:pt x="2915066" y="5110921"/>
                  <a:pt x="2788613" y="5059956"/>
                </a:cubicBezTo>
                <a:cubicBezTo>
                  <a:pt x="2737095" y="5039453"/>
                  <a:pt x="2692016" y="5001376"/>
                  <a:pt x="2650451" y="4960956"/>
                </a:cubicBezTo>
                <a:cubicBezTo>
                  <a:pt x="2449062" y="4764712"/>
                  <a:pt x="2324365" y="4501101"/>
                  <a:pt x="2185617" y="4254478"/>
                </a:cubicBezTo>
                <a:cubicBezTo>
                  <a:pt x="2046870" y="4007856"/>
                  <a:pt x="1874167" y="3757132"/>
                  <a:pt x="1631213" y="3637043"/>
                </a:cubicBezTo>
                <a:cubicBezTo>
                  <a:pt x="1463779" y="3554445"/>
                  <a:pt x="1282880" y="3543900"/>
                  <a:pt x="1107836" y="3502894"/>
                </a:cubicBezTo>
                <a:cubicBezTo>
                  <a:pt x="729646" y="3414438"/>
                  <a:pt x="364922" y="3173673"/>
                  <a:pt x="106746" y="2842109"/>
                </a:cubicBezTo>
                <a:cubicBezTo>
                  <a:pt x="60497" y="2782943"/>
                  <a:pt x="16590" y="2717333"/>
                  <a:pt x="3710" y="2645866"/>
                </a:cubicBezTo>
                <a:cubicBezTo>
                  <a:pt x="-17366" y="2524019"/>
                  <a:pt x="55228" y="2422675"/>
                  <a:pt x="123724" y="2336562"/>
                </a:cubicBezTo>
                <a:cubicBezTo>
                  <a:pt x="294085" y="2123330"/>
                  <a:pt x="463860" y="1910098"/>
                  <a:pt x="634221" y="1696866"/>
                </a:cubicBezTo>
                <a:cubicBezTo>
                  <a:pt x="703302" y="1610167"/>
                  <a:pt x="773554" y="1521125"/>
                  <a:pt x="806924" y="1410408"/>
                </a:cubicBezTo>
                <a:cubicBezTo>
                  <a:pt x="869565" y="1202449"/>
                  <a:pt x="791117" y="956998"/>
                  <a:pt x="698618" y="737908"/>
                </a:cubicBezTo>
                <a:cubicBezTo>
                  <a:pt x="672859" y="677570"/>
                  <a:pt x="645344" y="614304"/>
                  <a:pt x="646515" y="552209"/>
                </a:cubicBezTo>
                <a:cubicBezTo>
                  <a:pt x="647100" y="495385"/>
                  <a:pt x="671688" y="445006"/>
                  <a:pt x="697448" y="398729"/>
                </a:cubicBezTo>
                <a:cubicBezTo>
                  <a:pt x="809631" y="199848"/>
                  <a:pt x="987255" y="22048"/>
                  <a:pt x="1208749" y="1898"/>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Urbanist Light" panose="020B0A04040200000203" pitchFamily="34" charset="77"/>
              </a:defRPr>
            </a:lvl1pPr>
          </a:lstStyle>
          <a:p>
            <a:endParaRPr lang="en-US" dirty="0"/>
          </a:p>
        </p:txBody>
      </p:sp>
    </p:spTree>
    <p:extLst>
      <p:ext uri="{BB962C8B-B14F-4D97-AF65-F5344CB8AC3E}">
        <p14:creationId xmlns:p14="http://schemas.microsoft.com/office/powerpoint/2010/main" val="81898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bile Device Mockup">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B28AF1-2E2B-22D1-861B-44E96518D0DE}"/>
              </a:ext>
            </a:extLst>
          </p:cNvPr>
          <p:cNvGrpSpPr/>
          <p:nvPr userDrawn="1"/>
        </p:nvGrpSpPr>
        <p:grpSpPr>
          <a:xfrm>
            <a:off x="17552762" y="-2433314"/>
            <a:ext cx="4819798" cy="9549717"/>
            <a:chOff x="19601840" y="3549898"/>
            <a:chExt cx="2357437" cy="4670913"/>
          </a:xfrm>
        </p:grpSpPr>
        <p:sp>
          <p:nvSpPr>
            <p:cNvPr id="5" name="Freeform 15">
              <a:extLst>
                <a:ext uri="{FF2B5EF4-FFF2-40B4-BE49-F238E27FC236}">
                  <a16:creationId xmlns:a16="http://schemas.microsoft.com/office/drawing/2014/main" id="{48C60144-D756-4772-2E61-C68A0058EB54}"/>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6" name="Freeform 16">
              <a:extLst>
                <a:ext uri="{FF2B5EF4-FFF2-40B4-BE49-F238E27FC236}">
                  <a16:creationId xmlns:a16="http://schemas.microsoft.com/office/drawing/2014/main" id="{99C474E7-4764-AE2C-385C-B46D5915AD6D}"/>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7" name="Freeform 17">
              <a:extLst>
                <a:ext uri="{FF2B5EF4-FFF2-40B4-BE49-F238E27FC236}">
                  <a16:creationId xmlns:a16="http://schemas.microsoft.com/office/drawing/2014/main" id="{C98AF5D7-97D7-47AB-0322-BE7CC847E448}"/>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9" name="Freeform 18">
              <a:extLst>
                <a:ext uri="{FF2B5EF4-FFF2-40B4-BE49-F238E27FC236}">
                  <a16:creationId xmlns:a16="http://schemas.microsoft.com/office/drawing/2014/main" id="{B0374869-0F27-C149-C4FD-BE0BBB6298F4}"/>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0" name="Freeform 19">
              <a:extLst>
                <a:ext uri="{FF2B5EF4-FFF2-40B4-BE49-F238E27FC236}">
                  <a16:creationId xmlns:a16="http://schemas.microsoft.com/office/drawing/2014/main" id="{DDE565CC-1D08-2A33-A809-44BDA6DE8AED}"/>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1" name="Freeform 20">
              <a:extLst>
                <a:ext uri="{FF2B5EF4-FFF2-40B4-BE49-F238E27FC236}">
                  <a16:creationId xmlns:a16="http://schemas.microsoft.com/office/drawing/2014/main" id="{78F38063-E610-FB38-40E9-C40110379ADA}"/>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2" name="Freeform 21">
              <a:extLst>
                <a:ext uri="{FF2B5EF4-FFF2-40B4-BE49-F238E27FC236}">
                  <a16:creationId xmlns:a16="http://schemas.microsoft.com/office/drawing/2014/main" id="{BFF3264F-7D4E-58EC-19F8-33FB5CCA205D}"/>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grpSp>
      <p:sp>
        <p:nvSpPr>
          <p:cNvPr id="13" name="Picture Placeholder 130">
            <a:extLst>
              <a:ext uri="{FF2B5EF4-FFF2-40B4-BE49-F238E27FC236}">
                <a16:creationId xmlns:a16="http://schemas.microsoft.com/office/drawing/2014/main" id="{C7973B5A-47EF-9524-8206-E5C99B4B17BE}"/>
              </a:ext>
            </a:extLst>
          </p:cNvPr>
          <p:cNvSpPr>
            <a:spLocks noGrp="1"/>
          </p:cNvSpPr>
          <p:nvPr>
            <p:ph type="pic" sz="quarter" idx="27"/>
          </p:nvPr>
        </p:nvSpPr>
        <p:spPr>
          <a:xfrm>
            <a:off x="17869895" y="-2183597"/>
            <a:ext cx="4188087" cy="9041597"/>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2400"/>
            </a:lvl1pPr>
          </a:lstStyle>
          <a:p>
            <a:endParaRPr lang="en-US"/>
          </a:p>
        </p:txBody>
      </p:sp>
      <p:grpSp>
        <p:nvGrpSpPr>
          <p:cNvPr id="2" name="Group 1">
            <a:extLst>
              <a:ext uri="{FF2B5EF4-FFF2-40B4-BE49-F238E27FC236}">
                <a16:creationId xmlns:a16="http://schemas.microsoft.com/office/drawing/2014/main" id="{3CEC48E0-5168-4C6F-745E-194DA971ED77}"/>
              </a:ext>
            </a:extLst>
          </p:cNvPr>
          <p:cNvGrpSpPr/>
          <p:nvPr userDrawn="1"/>
        </p:nvGrpSpPr>
        <p:grpSpPr>
          <a:xfrm>
            <a:off x="16398876" y="7992727"/>
            <a:ext cx="4819798" cy="9549717"/>
            <a:chOff x="19601840" y="3549898"/>
            <a:chExt cx="2357437" cy="4670913"/>
          </a:xfrm>
        </p:grpSpPr>
        <p:sp>
          <p:nvSpPr>
            <p:cNvPr id="3" name="Freeform 15">
              <a:extLst>
                <a:ext uri="{FF2B5EF4-FFF2-40B4-BE49-F238E27FC236}">
                  <a16:creationId xmlns:a16="http://schemas.microsoft.com/office/drawing/2014/main" id="{DD06C50E-571A-AC99-5FB7-5DDC5677E305}"/>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8" name="Freeform 16">
              <a:extLst>
                <a:ext uri="{FF2B5EF4-FFF2-40B4-BE49-F238E27FC236}">
                  <a16:creationId xmlns:a16="http://schemas.microsoft.com/office/drawing/2014/main" id="{4474C972-2F48-B5FD-61ED-46579B7EEC95}"/>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4" name="Freeform 17">
              <a:extLst>
                <a:ext uri="{FF2B5EF4-FFF2-40B4-BE49-F238E27FC236}">
                  <a16:creationId xmlns:a16="http://schemas.microsoft.com/office/drawing/2014/main" id="{9DAEC566-49AF-1032-694F-1036E09106C2}"/>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5" name="Freeform 18">
              <a:extLst>
                <a:ext uri="{FF2B5EF4-FFF2-40B4-BE49-F238E27FC236}">
                  <a16:creationId xmlns:a16="http://schemas.microsoft.com/office/drawing/2014/main" id="{0E65B63D-54C1-929D-E935-AADE2B418ECE}"/>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6" name="Freeform 19">
              <a:extLst>
                <a:ext uri="{FF2B5EF4-FFF2-40B4-BE49-F238E27FC236}">
                  <a16:creationId xmlns:a16="http://schemas.microsoft.com/office/drawing/2014/main" id="{6F411F84-BF05-8EF0-6346-9AEC7B1FDA3B}"/>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7" name="Freeform 20">
              <a:extLst>
                <a:ext uri="{FF2B5EF4-FFF2-40B4-BE49-F238E27FC236}">
                  <a16:creationId xmlns:a16="http://schemas.microsoft.com/office/drawing/2014/main" id="{F105009E-F106-345E-81D1-E7E40A8FA677}"/>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8" name="Freeform 21">
              <a:extLst>
                <a:ext uri="{FF2B5EF4-FFF2-40B4-BE49-F238E27FC236}">
                  <a16:creationId xmlns:a16="http://schemas.microsoft.com/office/drawing/2014/main" id="{344F6A54-8126-5CC7-FE5E-6FEC656427BF}"/>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grpSp>
      <p:sp>
        <p:nvSpPr>
          <p:cNvPr id="19" name="Picture Placeholder 130">
            <a:extLst>
              <a:ext uri="{FF2B5EF4-FFF2-40B4-BE49-F238E27FC236}">
                <a16:creationId xmlns:a16="http://schemas.microsoft.com/office/drawing/2014/main" id="{15371660-0C3A-171B-C432-E7E5BF0FC1D8}"/>
              </a:ext>
            </a:extLst>
          </p:cNvPr>
          <p:cNvSpPr>
            <a:spLocks noGrp="1"/>
          </p:cNvSpPr>
          <p:nvPr>
            <p:ph type="pic" sz="quarter" idx="28"/>
          </p:nvPr>
        </p:nvSpPr>
        <p:spPr>
          <a:xfrm>
            <a:off x="16716009" y="8242444"/>
            <a:ext cx="4188087" cy="9041597"/>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2400"/>
            </a:lvl1pPr>
          </a:lstStyle>
          <a:p>
            <a:endParaRPr lang="en-US"/>
          </a:p>
        </p:txBody>
      </p:sp>
    </p:spTree>
    <p:extLst>
      <p:ext uri="{BB962C8B-B14F-4D97-AF65-F5344CB8AC3E}">
        <p14:creationId xmlns:p14="http://schemas.microsoft.com/office/powerpoint/2010/main" val="100372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ktop Device Mocku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FBB623-6826-AE1F-27F6-0397B24EB0FC}"/>
              </a:ext>
            </a:extLst>
          </p:cNvPr>
          <p:cNvGrpSpPr/>
          <p:nvPr userDrawn="1"/>
        </p:nvGrpSpPr>
        <p:grpSpPr>
          <a:xfrm>
            <a:off x="2034105" y="3935892"/>
            <a:ext cx="10154720" cy="5829558"/>
            <a:chOff x="12848246" y="3401528"/>
            <a:chExt cx="5934809" cy="3407018"/>
          </a:xfrm>
        </p:grpSpPr>
        <p:sp>
          <p:nvSpPr>
            <p:cNvPr id="3" name="Freeform 2">
              <a:extLst>
                <a:ext uri="{FF2B5EF4-FFF2-40B4-BE49-F238E27FC236}">
                  <a16:creationId xmlns:a16="http://schemas.microsoft.com/office/drawing/2014/main" id="{80CD499F-B4BF-3D18-7A47-57BCBC8B1B20}"/>
                </a:ext>
              </a:extLst>
            </p:cNvPr>
            <p:cNvSpPr>
              <a:spLocks noChangeArrowheads="1"/>
            </p:cNvSpPr>
            <p:nvPr/>
          </p:nvSpPr>
          <p:spPr bwMode="auto">
            <a:xfrm>
              <a:off x="13392272" y="3412520"/>
              <a:ext cx="4846761" cy="3264145"/>
            </a:xfrm>
            <a:custGeom>
              <a:avLst/>
              <a:gdLst>
                <a:gd name="T0" fmla="*/ 3883 w 3890"/>
                <a:gd name="T1" fmla="*/ 121 h 2620"/>
                <a:gd name="T2" fmla="*/ 3883 w 3890"/>
                <a:gd name="T3" fmla="*/ 121 h 2620"/>
                <a:gd name="T4" fmla="*/ 3763 w 3890"/>
                <a:gd name="T5" fmla="*/ 0 h 2620"/>
                <a:gd name="T6" fmla="*/ 126 w 3890"/>
                <a:gd name="T7" fmla="*/ 0 h 2620"/>
                <a:gd name="T8" fmla="*/ 126 w 3890"/>
                <a:gd name="T9" fmla="*/ 0 h 2620"/>
                <a:gd name="T10" fmla="*/ 4 w 3890"/>
                <a:gd name="T11" fmla="*/ 121 h 2620"/>
                <a:gd name="T12" fmla="*/ 4 w 3890"/>
                <a:gd name="T13" fmla="*/ 2619 h 2620"/>
                <a:gd name="T14" fmla="*/ 0 w 3890"/>
                <a:gd name="T15" fmla="*/ 2619 h 2620"/>
                <a:gd name="T16" fmla="*/ 0 w 3890"/>
                <a:gd name="T17" fmla="*/ 2619 h 2620"/>
                <a:gd name="T18" fmla="*/ 3889 w 3890"/>
                <a:gd name="T19" fmla="*/ 2619 h 2620"/>
                <a:gd name="T20" fmla="*/ 3889 w 3890"/>
                <a:gd name="T21" fmla="*/ 2619 h 2620"/>
                <a:gd name="T22" fmla="*/ 3883 w 3890"/>
                <a:gd name="T23" fmla="*/ 2619 h 2620"/>
                <a:gd name="T24" fmla="*/ 3883 w 3890"/>
                <a:gd name="T25" fmla="*/ 12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0" h="2620">
                  <a:moveTo>
                    <a:pt x="3883" y="121"/>
                  </a:moveTo>
                  <a:lnTo>
                    <a:pt x="3883" y="121"/>
                  </a:lnTo>
                  <a:cubicBezTo>
                    <a:pt x="3883" y="54"/>
                    <a:pt x="3829" y="0"/>
                    <a:pt x="3763" y="0"/>
                  </a:cubicBezTo>
                  <a:lnTo>
                    <a:pt x="126" y="0"/>
                  </a:lnTo>
                  <a:lnTo>
                    <a:pt x="126" y="0"/>
                  </a:lnTo>
                  <a:cubicBezTo>
                    <a:pt x="59" y="0"/>
                    <a:pt x="4" y="54"/>
                    <a:pt x="4" y="121"/>
                  </a:cubicBezTo>
                  <a:lnTo>
                    <a:pt x="4" y="2619"/>
                  </a:lnTo>
                  <a:lnTo>
                    <a:pt x="0" y="2619"/>
                  </a:lnTo>
                  <a:lnTo>
                    <a:pt x="0" y="2619"/>
                  </a:lnTo>
                  <a:lnTo>
                    <a:pt x="3889" y="2619"/>
                  </a:lnTo>
                  <a:lnTo>
                    <a:pt x="3889" y="2619"/>
                  </a:lnTo>
                  <a:lnTo>
                    <a:pt x="3883" y="2619"/>
                  </a:lnTo>
                  <a:lnTo>
                    <a:pt x="3883" y="121"/>
                  </a:lnTo>
                </a:path>
              </a:pathLst>
            </a:custGeom>
            <a:solidFill>
              <a:srgbClr val="02020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8" name="Freeform 3">
              <a:extLst>
                <a:ext uri="{FF2B5EF4-FFF2-40B4-BE49-F238E27FC236}">
                  <a16:creationId xmlns:a16="http://schemas.microsoft.com/office/drawing/2014/main" id="{E03F3009-ED92-59A1-6F58-3B8E14DB9E9F}"/>
                </a:ext>
              </a:extLst>
            </p:cNvPr>
            <p:cNvSpPr>
              <a:spLocks noChangeArrowheads="1"/>
            </p:cNvSpPr>
            <p:nvPr/>
          </p:nvSpPr>
          <p:spPr bwMode="auto">
            <a:xfrm>
              <a:off x="13386775" y="3401528"/>
              <a:ext cx="4857750" cy="3275134"/>
            </a:xfrm>
            <a:custGeom>
              <a:avLst/>
              <a:gdLst>
                <a:gd name="T0" fmla="*/ 3768 w 3900"/>
                <a:gd name="T1" fmla="*/ 0 h 2630"/>
                <a:gd name="T2" fmla="*/ 131 w 3900"/>
                <a:gd name="T3" fmla="*/ 0 h 2630"/>
                <a:gd name="T4" fmla="*/ 131 w 3900"/>
                <a:gd name="T5" fmla="*/ 0 h 2630"/>
                <a:gd name="T6" fmla="*/ 0 w 3900"/>
                <a:gd name="T7" fmla="*/ 131 h 2630"/>
                <a:gd name="T8" fmla="*/ 0 w 3900"/>
                <a:gd name="T9" fmla="*/ 2629 h 2630"/>
                <a:gd name="T10" fmla="*/ 5 w 3900"/>
                <a:gd name="T11" fmla="*/ 2629 h 2630"/>
                <a:gd name="T12" fmla="*/ 9 w 3900"/>
                <a:gd name="T13" fmla="*/ 2629 h 2630"/>
                <a:gd name="T14" fmla="*/ 9 w 3900"/>
                <a:gd name="T15" fmla="*/ 131 h 2630"/>
                <a:gd name="T16" fmla="*/ 9 w 3900"/>
                <a:gd name="T17" fmla="*/ 131 h 2630"/>
                <a:gd name="T18" fmla="*/ 131 w 3900"/>
                <a:gd name="T19" fmla="*/ 10 h 2630"/>
                <a:gd name="T20" fmla="*/ 3768 w 3900"/>
                <a:gd name="T21" fmla="*/ 10 h 2630"/>
                <a:gd name="T22" fmla="*/ 3768 w 3900"/>
                <a:gd name="T23" fmla="*/ 10 h 2630"/>
                <a:gd name="T24" fmla="*/ 3888 w 3900"/>
                <a:gd name="T25" fmla="*/ 131 h 2630"/>
                <a:gd name="T26" fmla="*/ 3888 w 3900"/>
                <a:gd name="T27" fmla="*/ 2629 h 2630"/>
                <a:gd name="T28" fmla="*/ 3894 w 3900"/>
                <a:gd name="T29" fmla="*/ 2629 h 2630"/>
                <a:gd name="T30" fmla="*/ 3899 w 3900"/>
                <a:gd name="T31" fmla="*/ 2629 h 2630"/>
                <a:gd name="T32" fmla="*/ 3899 w 3900"/>
                <a:gd name="T33" fmla="*/ 131 h 2630"/>
                <a:gd name="T34" fmla="*/ 3899 w 3900"/>
                <a:gd name="T35" fmla="*/ 131 h 2630"/>
                <a:gd name="T36" fmla="*/ 3768 w 3900"/>
                <a:gd name="T37"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00" h="2630">
                  <a:moveTo>
                    <a:pt x="3768" y="0"/>
                  </a:moveTo>
                  <a:lnTo>
                    <a:pt x="131" y="0"/>
                  </a:lnTo>
                  <a:lnTo>
                    <a:pt x="131" y="0"/>
                  </a:lnTo>
                  <a:cubicBezTo>
                    <a:pt x="58" y="0"/>
                    <a:pt x="0" y="59"/>
                    <a:pt x="0" y="131"/>
                  </a:cubicBezTo>
                  <a:lnTo>
                    <a:pt x="0" y="2629"/>
                  </a:lnTo>
                  <a:lnTo>
                    <a:pt x="5" y="2629"/>
                  </a:lnTo>
                  <a:lnTo>
                    <a:pt x="9" y="2629"/>
                  </a:lnTo>
                  <a:lnTo>
                    <a:pt x="9" y="131"/>
                  </a:lnTo>
                  <a:lnTo>
                    <a:pt x="9" y="131"/>
                  </a:lnTo>
                  <a:cubicBezTo>
                    <a:pt x="9" y="64"/>
                    <a:pt x="64" y="10"/>
                    <a:pt x="131" y="10"/>
                  </a:cubicBezTo>
                  <a:lnTo>
                    <a:pt x="3768" y="10"/>
                  </a:lnTo>
                  <a:lnTo>
                    <a:pt x="3768" y="10"/>
                  </a:lnTo>
                  <a:cubicBezTo>
                    <a:pt x="3834" y="10"/>
                    <a:pt x="3888" y="64"/>
                    <a:pt x="3888" y="131"/>
                  </a:cubicBezTo>
                  <a:lnTo>
                    <a:pt x="3888" y="2629"/>
                  </a:lnTo>
                  <a:lnTo>
                    <a:pt x="3894" y="2629"/>
                  </a:lnTo>
                  <a:lnTo>
                    <a:pt x="3899" y="2629"/>
                  </a:lnTo>
                  <a:lnTo>
                    <a:pt x="3899" y="131"/>
                  </a:lnTo>
                  <a:lnTo>
                    <a:pt x="3899" y="131"/>
                  </a:lnTo>
                  <a:cubicBezTo>
                    <a:pt x="3899" y="59"/>
                    <a:pt x="3840" y="0"/>
                    <a:pt x="3768" y="0"/>
                  </a:cubicBezTo>
                </a:path>
              </a:pathLst>
            </a:custGeom>
            <a:solidFill>
              <a:srgbClr val="7F7F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3" name="Freeform 4">
              <a:extLst>
                <a:ext uri="{FF2B5EF4-FFF2-40B4-BE49-F238E27FC236}">
                  <a16:creationId xmlns:a16="http://schemas.microsoft.com/office/drawing/2014/main" id="{DC5C0C93-E34A-C63E-6F99-0686967DA5ED}"/>
                </a:ext>
              </a:extLst>
            </p:cNvPr>
            <p:cNvSpPr>
              <a:spLocks noChangeArrowheads="1"/>
            </p:cNvSpPr>
            <p:nvPr/>
          </p:nvSpPr>
          <p:spPr bwMode="auto">
            <a:xfrm>
              <a:off x="12848246" y="6676662"/>
              <a:ext cx="5934809" cy="131884"/>
            </a:xfrm>
            <a:custGeom>
              <a:avLst/>
              <a:gdLst>
                <a:gd name="T0" fmla="*/ 0 w 4762"/>
                <a:gd name="T1" fmla="*/ 0 h 105"/>
                <a:gd name="T2" fmla="*/ 0 w 4762"/>
                <a:gd name="T3" fmla="*/ 0 h 105"/>
                <a:gd name="T4" fmla="*/ 104 w 4762"/>
                <a:gd name="T5" fmla="*/ 104 h 105"/>
                <a:gd name="T6" fmla="*/ 4656 w 4762"/>
                <a:gd name="T7" fmla="*/ 104 h 105"/>
                <a:gd name="T8" fmla="*/ 4656 w 4762"/>
                <a:gd name="T9" fmla="*/ 104 h 105"/>
                <a:gd name="T10" fmla="*/ 4761 w 4762"/>
                <a:gd name="T11" fmla="*/ 0 h 105"/>
                <a:gd name="T12" fmla="*/ 0 w 476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4762" h="105">
                  <a:moveTo>
                    <a:pt x="0" y="0"/>
                  </a:moveTo>
                  <a:lnTo>
                    <a:pt x="0" y="0"/>
                  </a:lnTo>
                  <a:cubicBezTo>
                    <a:pt x="0" y="58"/>
                    <a:pt x="46" y="104"/>
                    <a:pt x="104" y="104"/>
                  </a:cubicBezTo>
                  <a:lnTo>
                    <a:pt x="4656" y="104"/>
                  </a:lnTo>
                  <a:lnTo>
                    <a:pt x="4656" y="104"/>
                  </a:lnTo>
                  <a:cubicBezTo>
                    <a:pt x="4714" y="104"/>
                    <a:pt x="4761" y="58"/>
                    <a:pt x="4761" y="0"/>
                  </a:cubicBezTo>
                  <a:lnTo>
                    <a:pt x="0" y="0"/>
                  </a:lnTo>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4" name="Freeform 5">
              <a:extLst>
                <a:ext uri="{FF2B5EF4-FFF2-40B4-BE49-F238E27FC236}">
                  <a16:creationId xmlns:a16="http://schemas.microsoft.com/office/drawing/2014/main" id="{2B4BB601-C81D-FB37-BA18-2FB55F63375B}"/>
                </a:ext>
              </a:extLst>
            </p:cNvPr>
            <p:cNvSpPr>
              <a:spLocks noChangeArrowheads="1"/>
            </p:cNvSpPr>
            <p:nvPr/>
          </p:nvSpPr>
          <p:spPr bwMode="auto">
            <a:xfrm>
              <a:off x="15310091" y="6676662"/>
              <a:ext cx="1016613" cy="60445"/>
            </a:xfrm>
            <a:custGeom>
              <a:avLst/>
              <a:gdLst>
                <a:gd name="T0" fmla="*/ 0 w 817"/>
                <a:gd name="T1" fmla="*/ 0 h 50"/>
                <a:gd name="T2" fmla="*/ 0 w 817"/>
                <a:gd name="T3" fmla="*/ 0 h 50"/>
                <a:gd name="T4" fmla="*/ 50 w 817"/>
                <a:gd name="T5" fmla="*/ 49 h 50"/>
                <a:gd name="T6" fmla="*/ 767 w 817"/>
                <a:gd name="T7" fmla="*/ 49 h 50"/>
                <a:gd name="T8" fmla="*/ 767 w 817"/>
                <a:gd name="T9" fmla="*/ 49 h 50"/>
                <a:gd name="T10" fmla="*/ 816 w 817"/>
                <a:gd name="T11" fmla="*/ 0 h 50"/>
                <a:gd name="T12" fmla="*/ 0 w 8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817" h="50">
                  <a:moveTo>
                    <a:pt x="0" y="0"/>
                  </a:moveTo>
                  <a:lnTo>
                    <a:pt x="0" y="0"/>
                  </a:lnTo>
                  <a:cubicBezTo>
                    <a:pt x="0" y="28"/>
                    <a:pt x="22" y="49"/>
                    <a:pt x="50" y="49"/>
                  </a:cubicBezTo>
                  <a:lnTo>
                    <a:pt x="767" y="49"/>
                  </a:lnTo>
                  <a:lnTo>
                    <a:pt x="767" y="49"/>
                  </a:lnTo>
                  <a:cubicBezTo>
                    <a:pt x="794" y="49"/>
                    <a:pt x="816" y="28"/>
                    <a:pt x="816" y="0"/>
                  </a:cubicBezTo>
                  <a:lnTo>
                    <a:pt x="0" y="0"/>
                  </a:ln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5" name="Freeform 6">
              <a:extLst>
                <a:ext uri="{FF2B5EF4-FFF2-40B4-BE49-F238E27FC236}">
                  <a16:creationId xmlns:a16="http://schemas.microsoft.com/office/drawing/2014/main" id="{1022C82B-74CE-29D6-B4C6-12C39A6D49A9}"/>
                </a:ext>
              </a:extLst>
            </p:cNvPr>
            <p:cNvSpPr>
              <a:spLocks noChangeArrowheads="1"/>
            </p:cNvSpPr>
            <p:nvPr/>
          </p:nvSpPr>
          <p:spPr bwMode="auto">
            <a:xfrm>
              <a:off x="15782678" y="3467470"/>
              <a:ext cx="65943" cy="65943"/>
            </a:xfrm>
            <a:custGeom>
              <a:avLst/>
              <a:gdLst>
                <a:gd name="T0" fmla="*/ 26 w 54"/>
                <a:gd name="T1" fmla="*/ 0 h 54"/>
                <a:gd name="T2" fmla="*/ 26 w 54"/>
                <a:gd name="T3" fmla="*/ 0 h 54"/>
                <a:gd name="T4" fmla="*/ 0 w 54"/>
                <a:gd name="T5" fmla="*/ 27 h 54"/>
                <a:gd name="T6" fmla="*/ 0 w 54"/>
                <a:gd name="T7" fmla="*/ 27 h 54"/>
                <a:gd name="T8" fmla="*/ 26 w 54"/>
                <a:gd name="T9" fmla="*/ 53 h 54"/>
                <a:gd name="T10" fmla="*/ 26 w 54"/>
                <a:gd name="T11" fmla="*/ 53 h 54"/>
                <a:gd name="T12" fmla="*/ 53 w 54"/>
                <a:gd name="T13" fmla="*/ 27 h 54"/>
                <a:gd name="T14" fmla="*/ 53 w 54"/>
                <a:gd name="T15" fmla="*/ 27 h 54"/>
                <a:gd name="T16" fmla="*/ 26 w 5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26" y="0"/>
                  </a:moveTo>
                  <a:lnTo>
                    <a:pt x="26" y="0"/>
                  </a:lnTo>
                  <a:cubicBezTo>
                    <a:pt x="12" y="0"/>
                    <a:pt x="0" y="12"/>
                    <a:pt x="0" y="27"/>
                  </a:cubicBezTo>
                  <a:lnTo>
                    <a:pt x="0" y="27"/>
                  </a:lnTo>
                  <a:cubicBezTo>
                    <a:pt x="0" y="41"/>
                    <a:pt x="12" y="53"/>
                    <a:pt x="26" y="53"/>
                  </a:cubicBezTo>
                  <a:lnTo>
                    <a:pt x="26" y="53"/>
                  </a:lnTo>
                  <a:cubicBezTo>
                    <a:pt x="41" y="53"/>
                    <a:pt x="53" y="41"/>
                    <a:pt x="53" y="27"/>
                  </a:cubicBezTo>
                  <a:lnTo>
                    <a:pt x="53" y="27"/>
                  </a:lnTo>
                  <a:cubicBezTo>
                    <a:pt x="53" y="12"/>
                    <a:pt x="41" y="0"/>
                    <a:pt x="26"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6" name="Freeform 7">
              <a:extLst>
                <a:ext uri="{FF2B5EF4-FFF2-40B4-BE49-F238E27FC236}">
                  <a16:creationId xmlns:a16="http://schemas.microsoft.com/office/drawing/2014/main" id="{189B8361-F6D4-65F8-7807-CA1E97C5CFDA}"/>
                </a:ext>
              </a:extLst>
            </p:cNvPr>
            <p:cNvSpPr>
              <a:spLocks noChangeArrowheads="1"/>
            </p:cNvSpPr>
            <p:nvPr/>
          </p:nvSpPr>
          <p:spPr bwMode="auto">
            <a:xfrm>
              <a:off x="15799167" y="3483955"/>
              <a:ext cx="32972" cy="32972"/>
            </a:xfrm>
            <a:custGeom>
              <a:avLst/>
              <a:gdLst>
                <a:gd name="T0" fmla="*/ 12 w 27"/>
                <a:gd name="T1" fmla="*/ 0 h 28"/>
                <a:gd name="T2" fmla="*/ 12 w 27"/>
                <a:gd name="T3" fmla="*/ 0 h 28"/>
                <a:gd name="T4" fmla="*/ 0 w 27"/>
                <a:gd name="T5" fmla="*/ 14 h 28"/>
                <a:gd name="T6" fmla="*/ 0 w 27"/>
                <a:gd name="T7" fmla="*/ 14 h 28"/>
                <a:gd name="T8" fmla="*/ 12 w 27"/>
                <a:gd name="T9" fmla="*/ 27 h 28"/>
                <a:gd name="T10" fmla="*/ 12 w 27"/>
                <a:gd name="T11" fmla="*/ 27 h 28"/>
                <a:gd name="T12" fmla="*/ 26 w 27"/>
                <a:gd name="T13" fmla="*/ 14 h 28"/>
                <a:gd name="T14" fmla="*/ 26 w 27"/>
                <a:gd name="T15" fmla="*/ 14 h 28"/>
                <a:gd name="T16" fmla="*/ 12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2" y="0"/>
                  </a:moveTo>
                  <a:lnTo>
                    <a:pt x="12" y="0"/>
                  </a:lnTo>
                  <a:cubicBezTo>
                    <a:pt x="5" y="0"/>
                    <a:pt x="0" y="6"/>
                    <a:pt x="0" y="14"/>
                  </a:cubicBezTo>
                  <a:lnTo>
                    <a:pt x="0" y="14"/>
                  </a:lnTo>
                  <a:cubicBezTo>
                    <a:pt x="0" y="21"/>
                    <a:pt x="5" y="27"/>
                    <a:pt x="12" y="27"/>
                  </a:cubicBezTo>
                  <a:lnTo>
                    <a:pt x="12" y="27"/>
                  </a:lnTo>
                  <a:cubicBezTo>
                    <a:pt x="20" y="27"/>
                    <a:pt x="26" y="21"/>
                    <a:pt x="26" y="14"/>
                  </a:cubicBezTo>
                  <a:lnTo>
                    <a:pt x="26" y="14"/>
                  </a:lnTo>
                  <a:cubicBezTo>
                    <a:pt x="26" y="6"/>
                    <a:pt x="20" y="0"/>
                    <a:pt x="12" y="0"/>
                  </a:cubicBezTo>
                </a:path>
              </a:pathLst>
            </a:custGeom>
            <a:solidFill>
              <a:srgbClr val="ADAC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sp>
          <p:nvSpPr>
            <p:cNvPr id="17" name="Freeform 8">
              <a:extLst>
                <a:ext uri="{FF2B5EF4-FFF2-40B4-BE49-F238E27FC236}">
                  <a16:creationId xmlns:a16="http://schemas.microsoft.com/office/drawing/2014/main" id="{FB645E45-5FB6-A0B1-B657-9A42083E317C}"/>
                </a:ext>
              </a:extLst>
            </p:cNvPr>
            <p:cNvSpPr>
              <a:spLocks noChangeArrowheads="1"/>
            </p:cNvSpPr>
            <p:nvPr/>
          </p:nvSpPr>
          <p:spPr bwMode="auto">
            <a:xfrm>
              <a:off x="13524156" y="3610347"/>
              <a:ext cx="4588485" cy="2890471"/>
            </a:xfrm>
            <a:custGeom>
              <a:avLst/>
              <a:gdLst>
                <a:gd name="T0" fmla="*/ 0 w 3682"/>
                <a:gd name="T1" fmla="*/ 2317 h 2318"/>
                <a:gd name="T2" fmla="*/ 3681 w 3682"/>
                <a:gd name="T3" fmla="*/ 2317 h 2318"/>
                <a:gd name="T4" fmla="*/ 3681 w 3682"/>
                <a:gd name="T5" fmla="*/ 0 h 2318"/>
                <a:gd name="T6" fmla="*/ 0 w 3682"/>
                <a:gd name="T7" fmla="*/ 0 h 2318"/>
                <a:gd name="T8" fmla="*/ 0 w 3682"/>
                <a:gd name="T9" fmla="*/ 2317 h 2318"/>
              </a:gdLst>
              <a:ahLst/>
              <a:cxnLst>
                <a:cxn ang="0">
                  <a:pos x="T0" y="T1"/>
                </a:cxn>
                <a:cxn ang="0">
                  <a:pos x="T2" y="T3"/>
                </a:cxn>
                <a:cxn ang="0">
                  <a:pos x="T4" y="T5"/>
                </a:cxn>
                <a:cxn ang="0">
                  <a:pos x="T6" y="T7"/>
                </a:cxn>
                <a:cxn ang="0">
                  <a:pos x="T8" y="T9"/>
                </a:cxn>
              </a:cxnLst>
              <a:rect l="0" t="0" r="r" b="b"/>
              <a:pathLst>
                <a:path w="3682" h="2318">
                  <a:moveTo>
                    <a:pt x="0" y="2317"/>
                  </a:moveTo>
                  <a:lnTo>
                    <a:pt x="3681" y="2317"/>
                  </a:lnTo>
                  <a:lnTo>
                    <a:pt x="3681" y="0"/>
                  </a:lnTo>
                  <a:lnTo>
                    <a:pt x="0" y="0"/>
                  </a:lnTo>
                  <a:lnTo>
                    <a:pt x="0" y="2317"/>
                  </a:ln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b="0" i="0" dirty="0">
                <a:latin typeface="Urbanist Light" panose="020B0A04040200000203" pitchFamily="34" charset="77"/>
              </a:endParaRPr>
            </a:p>
          </p:txBody>
        </p:sp>
      </p:grpSp>
      <p:sp>
        <p:nvSpPr>
          <p:cNvPr id="18" name="Picture Placeholder 129">
            <a:extLst>
              <a:ext uri="{FF2B5EF4-FFF2-40B4-BE49-F238E27FC236}">
                <a16:creationId xmlns:a16="http://schemas.microsoft.com/office/drawing/2014/main" id="{86F684AD-28E2-20E0-8BEB-46A009FAEAE0}"/>
              </a:ext>
            </a:extLst>
          </p:cNvPr>
          <p:cNvSpPr>
            <a:spLocks noGrp="1"/>
          </p:cNvSpPr>
          <p:nvPr>
            <p:ph type="pic" sz="quarter" idx="28"/>
          </p:nvPr>
        </p:nvSpPr>
        <p:spPr>
          <a:xfrm>
            <a:off x="3190617" y="4255575"/>
            <a:ext cx="7848970" cy="4943590"/>
          </a:xfrm>
          <a:custGeom>
            <a:avLst/>
            <a:gdLst>
              <a:gd name="connsiteX0" fmla="*/ 0 w 4587240"/>
              <a:gd name="connsiteY0" fmla="*/ 0 h 2889224"/>
              <a:gd name="connsiteX1" fmla="*/ 4587240 w 4587240"/>
              <a:gd name="connsiteY1" fmla="*/ 0 h 2889224"/>
              <a:gd name="connsiteX2" fmla="*/ 4587240 w 4587240"/>
              <a:gd name="connsiteY2" fmla="*/ 2889224 h 2889224"/>
              <a:gd name="connsiteX3" fmla="*/ 0 w 4587240"/>
              <a:gd name="connsiteY3" fmla="*/ 2889224 h 2889224"/>
            </a:gdLst>
            <a:ahLst/>
            <a:cxnLst>
              <a:cxn ang="0">
                <a:pos x="connsiteX0" y="connsiteY0"/>
              </a:cxn>
              <a:cxn ang="0">
                <a:pos x="connsiteX1" y="connsiteY1"/>
              </a:cxn>
              <a:cxn ang="0">
                <a:pos x="connsiteX2" y="connsiteY2"/>
              </a:cxn>
              <a:cxn ang="0">
                <a:pos x="connsiteX3" y="connsiteY3"/>
              </a:cxn>
            </a:cxnLst>
            <a:rect l="l" t="t" r="r" b="b"/>
            <a:pathLst>
              <a:path w="4587240" h="2889224">
                <a:moveTo>
                  <a:pt x="0" y="0"/>
                </a:moveTo>
                <a:lnTo>
                  <a:pt x="4587240" y="0"/>
                </a:lnTo>
                <a:lnTo>
                  <a:pt x="4587240" y="2889224"/>
                </a:lnTo>
                <a:lnTo>
                  <a:pt x="0" y="2889224"/>
                </a:lnTo>
                <a:close/>
              </a:path>
            </a:pathLst>
          </a:custGeom>
          <a:solidFill>
            <a:schemeClr val="bg2">
              <a:lumMod val="95000"/>
            </a:schemeClr>
          </a:solidFill>
        </p:spPr>
        <p:txBody>
          <a:bodyPr wrap="square" anchor="ctr">
            <a:noAutofit/>
          </a:bodyPr>
          <a:lstStyle>
            <a:lvl1pPr marL="0" indent="0" algn="ctr">
              <a:buNone/>
              <a:defRPr sz="2400"/>
            </a:lvl1pPr>
          </a:lstStyle>
          <a:p>
            <a:endParaRPr lang="en-US"/>
          </a:p>
        </p:txBody>
      </p:sp>
    </p:spTree>
    <p:extLst>
      <p:ext uri="{BB962C8B-B14F-4D97-AF65-F5344CB8AC3E}">
        <p14:creationId xmlns:p14="http://schemas.microsoft.com/office/powerpoint/2010/main" val="297151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21" r:id="rId2"/>
    <p:sldLayoutId id="2147484022" r:id="rId3"/>
    <p:sldLayoutId id="2147484023" r:id="rId4"/>
    <p:sldLayoutId id="2147484024" r:id="rId5"/>
    <p:sldLayoutId id="2147484031" r:id="rId6"/>
    <p:sldLayoutId id="2147484032" r:id="rId7"/>
    <p:sldLayoutId id="2147484027" r:id="rId8"/>
    <p:sldLayoutId id="2147484029" r:id="rId9"/>
    <p:sldLayoutId id="2147484020" r:id="rId10"/>
    <p:sldLayoutId id="2147484033" r:id="rId11"/>
  </p:sldLayoutIdLst>
  <p:hf hdr="0" ftr="0" dt="0"/>
  <p:txStyles>
    <p:titleStyle>
      <a:lvl1pPr algn="ctr" defTabSz="1828434" rtl="0" eaLnBrk="1" latinLnBrk="0" hangingPunct="1">
        <a:lnSpc>
          <a:spcPct val="90000"/>
        </a:lnSpc>
        <a:spcBef>
          <a:spcPct val="0"/>
        </a:spcBef>
        <a:buNone/>
        <a:defRPr lang="en-US" sz="8800" b="0" i="0" kern="1200">
          <a:solidFill>
            <a:schemeClr val="tx2"/>
          </a:solidFill>
          <a:latin typeface="Urbanist Light" panose="020B0A04040200000203" pitchFamily="34" charset="77"/>
          <a:ea typeface="Arimo" panose="020B0604020202020204" pitchFamily="34" charset="0"/>
          <a:cs typeface="Arimo" panose="020B0604020202020204" pitchFamily="34" charset="0"/>
        </a:defRPr>
      </a:lvl1pPr>
    </p:titleStyle>
    <p:bodyStyle>
      <a:lvl1pPr marL="457109" indent="-457109" algn="l" defTabSz="1828434" rtl="0" eaLnBrk="1" latinLnBrk="0" hangingPunct="1">
        <a:lnSpc>
          <a:spcPts val="4200"/>
        </a:lnSpc>
        <a:spcBef>
          <a:spcPts val="2000"/>
        </a:spcBef>
        <a:buFont typeface="Arial" panose="020B0604020202020204" pitchFamily="34" charset="0"/>
        <a:buChar char="•"/>
        <a:defRPr lang="en-US" sz="40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1pPr>
      <a:lvl2pPr marL="1371326" indent="-457109" algn="l" defTabSz="1828434" rtl="0" eaLnBrk="1" latinLnBrk="0" hangingPunct="1">
        <a:lnSpc>
          <a:spcPts val="4200"/>
        </a:lnSpc>
        <a:spcBef>
          <a:spcPts val="1000"/>
        </a:spcBef>
        <a:buFont typeface="Arial" panose="020B0604020202020204" pitchFamily="34" charset="0"/>
        <a:buChar char="•"/>
        <a:defRPr lang="en-US" sz="32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2pPr>
      <a:lvl3pPr marL="2285543" indent="-457109" algn="l" defTabSz="1828434" rtl="0" eaLnBrk="1" latinLnBrk="0" hangingPunct="1">
        <a:lnSpc>
          <a:spcPts val="4200"/>
        </a:lnSpc>
        <a:spcBef>
          <a:spcPts val="1000"/>
        </a:spcBef>
        <a:buFont typeface="Arial" panose="020B0604020202020204" pitchFamily="34" charset="0"/>
        <a:buChar char="•"/>
        <a:defRPr lang="en-US" sz="28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3pPr>
      <a:lvl4pPr marL="3199760" indent="-457109" algn="l" defTabSz="1828434" rtl="0" eaLnBrk="1" latinLnBrk="0" hangingPunct="1">
        <a:lnSpc>
          <a:spcPts val="4200"/>
        </a:lnSpc>
        <a:spcBef>
          <a:spcPts val="1000"/>
        </a:spcBef>
        <a:buFont typeface="Arial" panose="020B0604020202020204" pitchFamily="34" charset="0"/>
        <a:buChar char="•"/>
        <a:defRPr lang="en-US" sz="24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4pPr>
      <a:lvl5pPr marL="4113977" indent="-457109" algn="l" defTabSz="1828434" rtl="0" eaLnBrk="1" latinLnBrk="0" hangingPunct="1">
        <a:lnSpc>
          <a:spcPts val="4200"/>
        </a:lnSpc>
        <a:spcBef>
          <a:spcPts val="1000"/>
        </a:spcBef>
        <a:buFont typeface="Arial" panose="020B0604020202020204" pitchFamily="34" charset="0"/>
        <a:buChar char="•"/>
        <a:defRPr lang="en-US" sz="2400" b="0" i="0" kern="1200" dirty="0">
          <a:solidFill>
            <a:schemeClr val="tx1"/>
          </a:solidFill>
          <a:effectLst/>
          <a:latin typeface="Urbanist Light" panose="020B0A04040200000203" pitchFamily="34" charset="77"/>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A4A3A4"/>
          </p15:clr>
        </p15:guide>
        <p15:guide id="2" pos="7678" userDrawn="1">
          <p15:clr>
            <a:srgbClr val="A4A3A4"/>
          </p15:clr>
        </p15:guide>
        <p15:guide id="3" pos="958" userDrawn="1">
          <p15:clr>
            <a:srgbClr val="A4A3A4"/>
          </p15:clr>
        </p15:guide>
        <p15:guide id="4" pos="14398" userDrawn="1">
          <p15:clr>
            <a:srgbClr val="A4A3A4"/>
          </p15:clr>
        </p15:guide>
        <p15:guide id="5" orient="horz" pos="8160" userDrawn="1">
          <p15:clr>
            <a:srgbClr val="A4A3A4"/>
          </p15:clr>
        </p15:guide>
        <p15:guide id="6" orient="horz" pos="480"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aphic 7">
            <a:extLst>
              <a:ext uri="{FF2B5EF4-FFF2-40B4-BE49-F238E27FC236}">
                <a16:creationId xmlns:a16="http://schemas.microsoft.com/office/drawing/2014/main" id="{4999996D-C6A4-9B20-7206-103E86BC2EC1}"/>
              </a:ext>
            </a:extLst>
          </p:cNvPr>
          <p:cNvGrpSpPr/>
          <p:nvPr/>
        </p:nvGrpSpPr>
        <p:grpSpPr>
          <a:xfrm>
            <a:off x="1583388" y="10378306"/>
            <a:ext cx="3405495" cy="2164240"/>
            <a:chOff x="21974696" y="4176164"/>
            <a:chExt cx="3405495" cy="2164240"/>
          </a:xfrm>
        </p:grpSpPr>
        <p:sp>
          <p:nvSpPr>
            <p:cNvPr id="6" name="Freeform 5">
              <a:extLst>
                <a:ext uri="{FF2B5EF4-FFF2-40B4-BE49-F238E27FC236}">
                  <a16:creationId xmlns:a16="http://schemas.microsoft.com/office/drawing/2014/main" id="{CBA51065-4273-C117-3C85-2B9A44F0BA30}"/>
                </a:ext>
              </a:extLst>
            </p:cNvPr>
            <p:cNvSpPr/>
            <p:nvPr/>
          </p:nvSpPr>
          <p:spPr>
            <a:xfrm>
              <a:off x="21974696" y="4176164"/>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4"/>
            </a:solidFill>
            <a:ln w="23779" cap="flat">
              <a:noFill/>
              <a:prstDash val="solid"/>
              <a:miter/>
            </a:ln>
          </p:spPr>
          <p:txBody>
            <a:bodyPr rtlCol="0" anchor="ctr"/>
            <a:lstStyle/>
            <a:p>
              <a:endParaRPr lang="en-US" dirty="0">
                <a:latin typeface="Urbanist Light" panose="020B0A04040200000203" pitchFamily="34" charset="77"/>
              </a:endParaRPr>
            </a:p>
          </p:txBody>
        </p:sp>
        <p:sp>
          <p:nvSpPr>
            <p:cNvPr id="11" name="Freeform 10">
              <a:extLst>
                <a:ext uri="{FF2B5EF4-FFF2-40B4-BE49-F238E27FC236}">
                  <a16:creationId xmlns:a16="http://schemas.microsoft.com/office/drawing/2014/main" id="{868ACD79-575C-35CC-7BFC-390DB8B61767}"/>
                </a:ext>
              </a:extLst>
            </p:cNvPr>
            <p:cNvSpPr/>
            <p:nvPr/>
          </p:nvSpPr>
          <p:spPr>
            <a:xfrm>
              <a:off x="22400978" y="4984781"/>
              <a:ext cx="1621777" cy="856182"/>
            </a:xfrm>
            <a:custGeom>
              <a:avLst/>
              <a:gdLst>
                <a:gd name="connsiteX0" fmla="*/ 0 w 1621777"/>
                <a:gd name="connsiteY0" fmla="*/ 856183 h 856182"/>
                <a:gd name="connsiteX1" fmla="*/ 1621778 w 1621777"/>
                <a:gd name="connsiteY1" fmla="*/ 856183 h 856182"/>
                <a:gd name="connsiteX2" fmla="*/ 835894 w 1621777"/>
                <a:gd name="connsiteY2" fmla="*/ 0 h 856182"/>
              </a:gdLst>
              <a:ahLst/>
              <a:cxnLst>
                <a:cxn ang="0">
                  <a:pos x="connsiteX0" y="connsiteY0"/>
                </a:cxn>
                <a:cxn ang="0">
                  <a:pos x="connsiteX1" y="connsiteY1"/>
                </a:cxn>
                <a:cxn ang="0">
                  <a:pos x="connsiteX2" y="connsiteY2"/>
                </a:cxn>
              </a:cxnLst>
              <a:rect l="l" t="t" r="r" b="b"/>
              <a:pathLst>
                <a:path w="1621777" h="856182">
                  <a:moveTo>
                    <a:pt x="0" y="856183"/>
                  </a:moveTo>
                  <a:lnTo>
                    <a:pt x="1621778" y="856183"/>
                  </a:lnTo>
                  <a:lnTo>
                    <a:pt x="835894" y="0"/>
                  </a:lnTo>
                  <a:close/>
                </a:path>
              </a:pathLst>
            </a:custGeom>
            <a:solidFill>
              <a:schemeClr val="bg1"/>
            </a:solidFill>
            <a:ln w="23779" cap="flat">
              <a:noFill/>
              <a:prstDash val="solid"/>
              <a:miter/>
            </a:ln>
          </p:spPr>
          <p:txBody>
            <a:bodyPr rtlCol="0" anchor="ctr"/>
            <a:lstStyle/>
            <a:p>
              <a:endParaRPr lang="en-US" dirty="0">
                <a:latin typeface="Urbanist Light" panose="020B0A04040200000203" pitchFamily="34" charset="77"/>
              </a:endParaRPr>
            </a:p>
          </p:txBody>
        </p:sp>
        <p:sp>
          <p:nvSpPr>
            <p:cNvPr id="12" name="Freeform 11">
              <a:extLst>
                <a:ext uri="{FF2B5EF4-FFF2-40B4-BE49-F238E27FC236}">
                  <a16:creationId xmlns:a16="http://schemas.microsoft.com/office/drawing/2014/main" id="{78D24E59-3E4B-D7B8-DEC7-9AB7BFC43E33}"/>
                </a:ext>
              </a:extLst>
            </p:cNvPr>
            <p:cNvSpPr/>
            <p:nvPr/>
          </p:nvSpPr>
          <p:spPr>
            <a:xfrm>
              <a:off x="23425008" y="4984781"/>
              <a:ext cx="1621777" cy="856182"/>
            </a:xfrm>
            <a:custGeom>
              <a:avLst/>
              <a:gdLst>
                <a:gd name="connsiteX0" fmla="*/ 0 w 1621777"/>
                <a:gd name="connsiteY0" fmla="*/ 856183 h 856182"/>
                <a:gd name="connsiteX1" fmla="*/ 1621778 w 1621777"/>
                <a:gd name="connsiteY1" fmla="*/ 856183 h 856182"/>
                <a:gd name="connsiteX2" fmla="*/ 835894 w 1621777"/>
                <a:gd name="connsiteY2" fmla="*/ 0 h 856182"/>
              </a:gdLst>
              <a:ahLst/>
              <a:cxnLst>
                <a:cxn ang="0">
                  <a:pos x="connsiteX0" y="connsiteY0"/>
                </a:cxn>
                <a:cxn ang="0">
                  <a:pos x="connsiteX1" y="connsiteY1"/>
                </a:cxn>
                <a:cxn ang="0">
                  <a:pos x="connsiteX2" y="connsiteY2"/>
                </a:cxn>
              </a:cxnLst>
              <a:rect l="l" t="t" r="r" b="b"/>
              <a:pathLst>
                <a:path w="1621777" h="856182">
                  <a:moveTo>
                    <a:pt x="0" y="856183"/>
                  </a:moveTo>
                  <a:lnTo>
                    <a:pt x="1621778" y="856183"/>
                  </a:lnTo>
                  <a:lnTo>
                    <a:pt x="835894" y="0"/>
                  </a:lnTo>
                  <a:close/>
                </a:path>
              </a:pathLst>
            </a:custGeom>
            <a:solidFill>
              <a:schemeClr val="bg1">
                <a:alpha val="6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13" name="Freeform 12">
              <a:extLst>
                <a:ext uri="{FF2B5EF4-FFF2-40B4-BE49-F238E27FC236}">
                  <a16:creationId xmlns:a16="http://schemas.microsoft.com/office/drawing/2014/main" id="{A57CED39-6591-AFA7-CBEF-6D477A48805D}"/>
                </a:ext>
              </a:extLst>
            </p:cNvPr>
            <p:cNvSpPr/>
            <p:nvPr/>
          </p:nvSpPr>
          <p:spPr>
            <a:xfrm>
              <a:off x="22474803" y="4651821"/>
              <a:ext cx="381034" cy="380525"/>
            </a:xfrm>
            <a:custGeom>
              <a:avLst/>
              <a:gdLst>
                <a:gd name="connsiteX0" fmla="*/ 381034 w 381034"/>
                <a:gd name="connsiteY0" fmla="*/ 190263 h 380525"/>
                <a:gd name="connsiteX1" fmla="*/ 190517 w 381034"/>
                <a:gd name="connsiteY1" fmla="*/ 380526 h 380525"/>
                <a:gd name="connsiteX2" fmla="*/ 0 w 381034"/>
                <a:gd name="connsiteY2" fmla="*/ 190263 h 380525"/>
                <a:gd name="connsiteX3" fmla="*/ 190517 w 381034"/>
                <a:gd name="connsiteY3" fmla="*/ 0 h 380525"/>
                <a:gd name="connsiteX4" fmla="*/ 381034 w 381034"/>
                <a:gd name="connsiteY4" fmla="*/ 190263 h 38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34" h="380525">
                  <a:moveTo>
                    <a:pt x="381034" y="190263"/>
                  </a:moveTo>
                  <a:cubicBezTo>
                    <a:pt x="381034" y="295342"/>
                    <a:pt x="295737" y="380526"/>
                    <a:pt x="190517" y="380526"/>
                  </a:cubicBezTo>
                  <a:cubicBezTo>
                    <a:pt x="85297" y="380526"/>
                    <a:pt x="0" y="295342"/>
                    <a:pt x="0" y="190263"/>
                  </a:cubicBezTo>
                  <a:cubicBezTo>
                    <a:pt x="0" y="85184"/>
                    <a:pt x="85297" y="0"/>
                    <a:pt x="190517" y="0"/>
                  </a:cubicBezTo>
                  <a:cubicBezTo>
                    <a:pt x="295737" y="0"/>
                    <a:pt x="381034" y="85184"/>
                    <a:pt x="381034" y="190263"/>
                  </a:cubicBezTo>
                  <a:close/>
                </a:path>
              </a:pathLst>
            </a:custGeom>
            <a:solidFill>
              <a:schemeClr val="bg1"/>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14" name="Graphic 18">
            <a:extLst>
              <a:ext uri="{FF2B5EF4-FFF2-40B4-BE49-F238E27FC236}">
                <a16:creationId xmlns:a16="http://schemas.microsoft.com/office/drawing/2014/main" id="{B8423C50-9CA2-DBE9-0F97-DCAC57E59158}"/>
              </a:ext>
            </a:extLst>
          </p:cNvPr>
          <p:cNvSpPr/>
          <p:nvPr/>
        </p:nvSpPr>
        <p:spPr>
          <a:xfrm>
            <a:off x="19047264" y="10378306"/>
            <a:ext cx="4077650" cy="2071049"/>
          </a:xfrm>
          <a:custGeom>
            <a:avLst/>
            <a:gdLst>
              <a:gd name="connsiteX0" fmla="*/ 3958865 w 4077650"/>
              <a:gd name="connsiteY0" fmla="*/ 1224967 h 2071049"/>
              <a:gd name="connsiteX1" fmla="*/ 3440013 w 4077650"/>
              <a:gd name="connsiteY1" fmla="*/ 1224967 h 2071049"/>
              <a:gd name="connsiteX2" fmla="*/ 3440013 w 4077650"/>
              <a:gd name="connsiteY2" fmla="*/ 878368 h 2071049"/>
              <a:gd name="connsiteX3" fmla="*/ 2142881 w 4077650"/>
              <a:gd name="connsiteY3" fmla="*/ 878368 h 2071049"/>
              <a:gd name="connsiteX4" fmla="*/ 2062107 w 4077650"/>
              <a:gd name="connsiteY4" fmla="*/ 797653 h 2071049"/>
              <a:gd name="connsiteX5" fmla="*/ 2062107 w 4077650"/>
              <a:gd name="connsiteY5" fmla="*/ 512777 h 2071049"/>
              <a:gd name="connsiteX6" fmla="*/ 2934464 w 4077650"/>
              <a:gd name="connsiteY6" fmla="*/ 512777 h 2071049"/>
              <a:gd name="connsiteX7" fmla="*/ 3036144 w 4077650"/>
              <a:gd name="connsiteY7" fmla="*/ 411171 h 2071049"/>
              <a:gd name="connsiteX8" fmla="*/ 3036144 w 4077650"/>
              <a:gd name="connsiteY8" fmla="*/ 101606 h 2071049"/>
              <a:gd name="connsiteX9" fmla="*/ 2934464 w 4077650"/>
              <a:gd name="connsiteY9" fmla="*/ 0 h 2071049"/>
              <a:gd name="connsiteX10" fmla="*/ 1180247 w 4077650"/>
              <a:gd name="connsiteY10" fmla="*/ 0 h 2071049"/>
              <a:gd name="connsiteX11" fmla="*/ 1078568 w 4077650"/>
              <a:gd name="connsiteY11" fmla="*/ 101606 h 2071049"/>
              <a:gd name="connsiteX12" fmla="*/ 1078568 w 4077650"/>
              <a:gd name="connsiteY12" fmla="*/ 412121 h 2071049"/>
              <a:gd name="connsiteX13" fmla="*/ 1180247 w 4077650"/>
              <a:gd name="connsiteY13" fmla="*/ 513727 h 2071049"/>
              <a:gd name="connsiteX14" fmla="*/ 2052604 w 4077650"/>
              <a:gd name="connsiteY14" fmla="*/ 513727 h 2071049"/>
              <a:gd name="connsiteX15" fmla="*/ 2052604 w 4077650"/>
              <a:gd name="connsiteY15" fmla="*/ 789107 h 2071049"/>
              <a:gd name="connsiteX16" fmla="*/ 1962328 w 4077650"/>
              <a:gd name="connsiteY16" fmla="*/ 879318 h 2071049"/>
              <a:gd name="connsiteX17" fmla="*/ 674699 w 4077650"/>
              <a:gd name="connsiteY17" fmla="*/ 879318 h 2071049"/>
              <a:gd name="connsiteX18" fmla="*/ 674699 w 4077650"/>
              <a:gd name="connsiteY18" fmla="*/ 1224967 h 2071049"/>
              <a:gd name="connsiteX19" fmla="*/ 117835 w 4077650"/>
              <a:gd name="connsiteY19" fmla="*/ 1224967 h 2071049"/>
              <a:gd name="connsiteX20" fmla="*/ 0 w 4077650"/>
              <a:gd name="connsiteY20" fmla="*/ 1342716 h 2071049"/>
              <a:gd name="connsiteX21" fmla="*/ 0 w 4077650"/>
              <a:gd name="connsiteY21" fmla="*/ 1953301 h 2071049"/>
              <a:gd name="connsiteX22" fmla="*/ 117835 w 4077650"/>
              <a:gd name="connsiteY22" fmla="*/ 2071050 h 2071049"/>
              <a:gd name="connsiteX23" fmla="*/ 1479586 w 4077650"/>
              <a:gd name="connsiteY23" fmla="*/ 2071050 h 2071049"/>
              <a:gd name="connsiteX24" fmla="*/ 1597420 w 4077650"/>
              <a:gd name="connsiteY24" fmla="*/ 1953301 h 2071049"/>
              <a:gd name="connsiteX25" fmla="*/ 1597420 w 4077650"/>
              <a:gd name="connsiteY25" fmla="*/ 1342716 h 2071049"/>
              <a:gd name="connsiteX26" fmla="*/ 1479586 w 4077650"/>
              <a:gd name="connsiteY26" fmla="*/ 1224967 h 2071049"/>
              <a:gd name="connsiteX27" fmla="*/ 684201 w 4077650"/>
              <a:gd name="connsiteY27" fmla="*/ 1224967 h 2071049"/>
              <a:gd name="connsiteX28" fmla="*/ 684201 w 4077650"/>
              <a:gd name="connsiteY28" fmla="*/ 887864 h 2071049"/>
              <a:gd name="connsiteX29" fmla="*/ 1962328 w 4077650"/>
              <a:gd name="connsiteY29" fmla="*/ 887864 h 2071049"/>
              <a:gd name="connsiteX30" fmla="*/ 2052604 w 4077650"/>
              <a:gd name="connsiteY30" fmla="*/ 978075 h 2071049"/>
              <a:gd name="connsiteX31" fmla="*/ 2142881 w 4077650"/>
              <a:gd name="connsiteY31" fmla="*/ 887864 h 2071049"/>
              <a:gd name="connsiteX32" fmla="*/ 3430510 w 4077650"/>
              <a:gd name="connsiteY32" fmla="*/ 887864 h 2071049"/>
              <a:gd name="connsiteX33" fmla="*/ 3430510 w 4077650"/>
              <a:gd name="connsiteY33" fmla="*/ 1224967 h 2071049"/>
              <a:gd name="connsiteX34" fmla="*/ 2598065 w 4077650"/>
              <a:gd name="connsiteY34" fmla="*/ 1224967 h 2071049"/>
              <a:gd name="connsiteX35" fmla="*/ 2480230 w 4077650"/>
              <a:gd name="connsiteY35" fmla="*/ 1342716 h 2071049"/>
              <a:gd name="connsiteX36" fmla="*/ 2480230 w 4077650"/>
              <a:gd name="connsiteY36" fmla="*/ 1953301 h 2071049"/>
              <a:gd name="connsiteX37" fmla="*/ 2598065 w 4077650"/>
              <a:gd name="connsiteY37" fmla="*/ 2071050 h 2071049"/>
              <a:gd name="connsiteX38" fmla="*/ 3959816 w 4077650"/>
              <a:gd name="connsiteY38" fmla="*/ 2071050 h 2071049"/>
              <a:gd name="connsiteX39" fmla="*/ 4077650 w 4077650"/>
              <a:gd name="connsiteY39" fmla="*/ 1953301 h 2071049"/>
              <a:gd name="connsiteX40" fmla="*/ 4077650 w 4077650"/>
              <a:gd name="connsiteY40" fmla="*/ 1342716 h 2071049"/>
              <a:gd name="connsiteX41" fmla="*/ 3958865 w 4077650"/>
              <a:gd name="connsiteY41" fmla="*/ 1224967 h 20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7650" h="2071049">
                <a:moveTo>
                  <a:pt x="3958865" y="1224967"/>
                </a:moveTo>
                <a:lnTo>
                  <a:pt x="3440013" y="1224967"/>
                </a:lnTo>
                <a:lnTo>
                  <a:pt x="3440013" y="878368"/>
                </a:lnTo>
                <a:lnTo>
                  <a:pt x="2142881" y="878368"/>
                </a:lnTo>
                <a:lnTo>
                  <a:pt x="2062107" y="797653"/>
                </a:lnTo>
                <a:lnTo>
                  <a:pt x="2062107" y="512777"/>
                </a:lnTo>
                <a:lnTo>
                  <a:pt x="2934464" y="512777"/>
                </a:lnTo>
                <a:cubicBezTo>
                  <a:pt x="2990531" y="512777"/>
                  <a:pt x="3036144" y="467197"/>
                  <a:pt x="3036144" y="411171"/>
                </a:cubicBezTo>
                <a:lnTo>
                  <a:pt x="3036144" y="101606"/>
                </a:lnTo>
                <a:cubicBezTo>
                  <a:pt x="3036144" y="45580"/>
                  <a:pt x="2990531" y="0"/>
                  <a:pt x="2934464" y="0"/>
                </a:cubicBezTo>
                <a:lnTo>
                  <a:pt x="1180247" y="0"/>
                </a:lnTo>
                <a:cubicBezTo>
                  <a:pt x="1124181" y="0"/>
                  <a:pt x="1078568" y="45580"/>
                  <a:pt x="1078568" y="101606"/>
                </a:cubicBezTo>
                <a:lnTo>
                  <a:pt x="1078568" y="412121"/>
                </a:lnTo>
                <a:cubicBezTo>
                  <a:pt x="1078568" y="468146"/>
                  <a:pt x="1124181" y="513727"/>
                  <a:pt x="1180247" y="513727"/>
                </a:cubicBezTo>
                <a:lnTo>
                  <a:pt x="2052604" y="513727"/>
                </a:lnTo>
                <a:lnTo>
                  <a:pt x="2052604" y="789107"/>
                </a:lnTo>
                <a:lnTo>
                  <a:pt x="1962328" y="879318"/>
                </a:lnTo>
                <a:lnTo>
                  <a:pt x="674699" y="879318"/>
                </a:lnTo>
                <a:lnTo>
                  <a:pt x="674699" y="1224967"/>
                </a:lnTo>
                <a:lnTo>
                  <a:pt x="117835" y="1224967"/>
                </a:lnTo>
                <a:cubicBezTo>
                  <a:pt x="52265" y="1224967"/>
                  <a:pt x="0" y="1277195"/>
                  <a:pt x="0" y="1342716"/>
                </a:cubicBezTo>
                <a:lnTo>
                  <a:pt x="0" y="1953301"/>
                </a:lnTo>
                <a:cubicBezTo>
                  <a:pt x="0" y="2017873"/>
                  <a:pt x="52265" y="2071050"/>
                  <a:pt x="117835" y="2071050"/>
                </a:cubicBezTo>
                <a:lnTo>
                  <a:pt x="1479586" y="2071050"/>
                </a:lnTo>
                <a:cubicBezTo>
                  <a:pt x="1544205" y="2071050"/>
                  <a:pt x="1597420" y="2018822"/>
                  <a:pt x="1597420" y="1953301"/>
                </a:cubicBezTo>
                <a:lnTo>
                  <a:pt x="1597420" y="1342716"/>
                </a:lnTo>
                <a:cubicBezTo>
                  <a:pt x="1597420" y="1278144"/>
                  <a:pt x="1545155" y="1224967"/>
                  <a:pt x="1479586" y="1224967"/>
                </a:cubicBezTo>
                <a:lnTo>
                  <a:pt x="684201" y="1224967"/>
                </a:lnTo>
                <a:lnTo>
                  <a:pt x="684201" y="887864"/>
                </a:lnTo>
                <a:lnTo>
                  <a:pt x="1962328" y="887864"/>
                </a:lnTo>
                <a:lnTo>
                  <a:pt x="2052604" y="978075"/>
                </a:lnTo>
                <a:lnTo>
                  <a:pt x="2142881" y="887864"/>
                </a:lnTo>
                <a:lnTo>
                  <a:pt x="3430510" y="887864"/>
                </a:lnTo>
                <a:lnTo>
                  <a:pt x="3430510" y="1224967"/>
                </a:lnTo>
                <a:lnTo>
                  <a:pt x="2598065" y="1224967"/>
                </a:lnTo>
                <a:cubicBezTo>
                  <a:pt x="2533446" y="1224967"/>
                  <a:pt x="2480230" y="1277195"/>
                  <a:pt x="2480230" y="1342716"/>
                </a:cubicBezTo>
                <a:lnTo>
                  <a:pt x="2480230" y="1953301"/>
                </a:lnTo>
                <a:cubicBezTo>
                  <a:pt x="2480230" y="2017873"/>
                  <a:pt x="2532496" y="2071050"/>
                  <a:pt x="2598065" y="2071050"/>
                </a:cubicBezTo>
                <a:lnTo>
                  <a:pt x="3959816" y="2071050"/>
                </a:lnTo>
                <a:cubicBezTo>
                  <a:pt x="4024435" y="2071050"/>
                  <a:pt x="4077650" y="2018822"/>
                  <a:pt x="4077650" y="1953301"/>
                </a:cubicBezTo>
                <a:lnTo>
                  <a:pt x="4077650" y="1342716"/>
                </a:lnTo>
                <a:cubicBezTo>
                  <a:pt x="4076700" y="1277195"/>
                  <a:pt x="4024435" y="1224967"/>
                  <a:pt x="3958865" y="1224967"/>
                </a:cubicBezTo>
                <a:close/>
              </a:path>
            </a:pathLst>
          </a:custGeom>
          <a:solidFill>
            <a:schemeClr val="accent2"/>
          </a:solidFill>
          <a:ln w="9503" cap="flat">
            <a:noFill/>
            <a:prstDash val="solid"/>
            <a:miter/>
          </a:ln>
        </p:spPr>
        <p:txBody>
          <a:bodyPr rtlCol="0" anchor="ctr"/>
          <a:lstStyle/>
          <a:p>
            <a:endParaRPr lang="en-US" dirty="0">
              <a:latin typeface="Urbanist Light" panose="020B0A04040200000203" pitchFamily="34" charset="77"/>
            </a:endParaRPr>
          </a:p>
        </p:txBody>
      </p:sp>
      <p:sp>
        <p:nvSpPr>
          <p:cNvPr id="3" name="TextBox 2">
            <a:extLst>
              <a:ext uri="{FF2B5EF4-FFF2-40B4-BE49-F238E27FC236}">
                <a16:creationId xmlns:a16="http://schemas.microsoft.com/office/drawing/2014/main" id="{B9C33F3E-85C0-BF38-3853-8FC699F1C025}"/>
              </a:ext>
            </a:extLst>
          </p:cNvPr>
          <p:cNvSpPr txBox="1"/>
          <p:nvPr/>
        </p:nvSpPr>
        <p:spPr>
          <a:xfrm>
            <a:off x="6877126" y="6858000"/>
            <a:ext cx="10623396" cy="1661993"/>
          </a:xfrm>
          <a:prstGeom prst="rect">
            <a:avLst/>
          </a:prstGeom>
          <a:noFill/>
        </p:spPr>
        <p:txBody>
          <a:bodyPr wrap="square" rtlCol="0" anchor="t">
            <a:spAutoFit/>
          </a:bodyPr>
          <a:lstStyle/>
          <a:p>
            <a:pPr algn="ctr"/>
            <a:r>
              <a:rPr lang="en-US" sz="5400" dirty="0">
                <a:solidFill>
                  <a:schemeClr val="bg1"/>
                </a:solidFill>
                <a:latin typeface="Lucida Fax" panose="02060602050505020204" pitchFamily="18" charset="0"/>
                <a:ea typeface="Arimo" panose="020B0604020202020204" pitchFamily="34" charset="0"/>
                <a:cs typeface="Arimo" panose="020B0604020202020204" pitchFamily="34" charset="0"/>
              </a:rPr>
              <a:t>Chong Zhe Xhin</a:t>
            </a:r>
          </a:p>
          <a:p>
            <a:pPr algn="ctr"/>
            <a:r>
              <a:rPr lang="en-US" sz="4400" dirty="0">
                <a:solidFill>
                  <a:schemeClr val="bg1"/>
                </a:solidFill>
                <a:latin typeface="Lucida Fax" panose="02060602050505020204" pitchFamily="18" charset="0"/>
                <a:ea typeface="Arimo" panose="020B0604020202020204" pitchFamily="34" charset="0"/>
                <a:cs typeface="Arimo" panose="020B0604020202020204" pitchFamily="34" charset="0"/>
              </a:rPr>
              <a:t>(CHONG06106)</a:t>
            </a:r>
          </a:p>
        </p:txBody>
      </p:sp>
      <p:sp>
        <p:nvSpPr>
          <p:cNvPr id="4" name="TextBox 3">
            <a:extLst>
              <a:ext uri="{FF2B5EF4-FFF2-40B4-BE49-F238E27FC236}">
                <a16:creationId xmlns:a16="http://schemas.microsoft.com/office/drawing/2014/main" id="{8B858443-DE05-0CEE-76E1-F14485C9857D}"/>
              </a:ext>
            </a:extLst>
          </p:cNvPr>
          <p:cNvSpPr txBox="1"/>
          <p:nvPr/>
        </p:nvSpPr>
        <p:spPr>
          <a:xfrm>
            <a:off x="1959292" y="2663233"/>
            <a:ext cx="20459065" cy="3046988"/>
          </a:xfrm>
          <a:prstGeom prst="rect">
            <a:avLst/>
          </a:prstGeom>
          <a:noFill/>
        </p:spPr>
        <p:txBody>
          <a:bodyPr wrap="square" rtlCol="0" anchor="b">
            <a:spAutoFit/>
          </a:bodyPr>
          <a:lstStyle/>
          <a:p>
            <a:pPr algn="ctr"/>
            <a:r>
              <a:rPr lang="en-MY" sz="9600" i="1" dirty="0">
                <a:solidFill>
                  <a:schemeClr val="bg1"/>
                </a:solidFill>
                <a:latin typeface="Times New Roman" panose="02020603050405020304" pitchFamily="18" charset="0"/>
                <a:cs typeface="Times New Roman" panose="02020603050405020304" pitchFamily="18" charset="0"/>
              </a:rPr>
              <a:t>CE301 Individual Capstone Project Proposal</a:t>
            </a:r>
            <a:endParaRPr lang="en-US" sz="23000" b="1" dirty="0">
              <a:solidFill>
                <a:schemeClr val="bg1"/>
              </a:solidFill>
              <a:latin typeface="Syncopate" panose="02000505000000020003" pitchFamily="2"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182273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pink and blue background&#10;&#10;Description automatically generated">
            <a:extLst>
              <a:ext uri="{FF2B5EF4-FFF2-40B4-BE49-F238E27FC236}">
                <a16:creationId xmlns:a16="http://schemas.microsoft.com/office/drawing/2014/main" id="{48FF8A36-DB27-2A66-5570-A162D0522FB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p:blipFill>
        <p:spPr>
          <a:xfrm>
            <a:off x="17631272" y="3346169"/>
            <a:ext cx="4483393" cy="4383051"/>
          </a:xfrm>
        </p:spPr>
      </p:pic>
      <p:pic>
        <p:nvPicPr>
          <p:cNvPr id="20" name="Picture Placeholder 19" descr="A pink and blue background&#10;&#10;Description automatically generated">
            <a:extLst>
              <a:ext uri="{FF2B5EF4-FFF2-40B4-BE49-F238E27FC236}">
                <a16:creationId xmlns:a16="http://schemas.microsoft.com/office/drawing/2014/main" id="{F572E7C8-4DF1-A96F-637F-4765E389DFC9}"/>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a:xfrm>
            <a:off x="3210578" y="3346171"/>
            <a:ext cx="4483393" cy="4383051"/>
          </a:xfrm>
          <a:solidFill>
            <a:schemeClr val="accent2">
              <a:lumMod val="60000"/>
              <a:lumOff val="40000"/>
            </a:schemeClr>
          </a:solidFill>
        </p:spPr>
      </p:pic>
      <p:pic>
        <p:nvPicPr>
          <p:cNvPr id="22" name="Picture Placeholder 21" descr="A pink and blue background&#10;&#10;Description automatically generated">
            <a:extLst>
              <a:ext uri="{FF2B5EF4-FFF2-40B4-BE49-F238E27FC236}">
                <a16:creationId xmlns:a16="http://schemas.microsoft.com/office/drawing/2014/main" id="{5E6900C0-38BB-33EB-A871-158BF06A246A}"/>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p:blipFill>
        <p:spPr>
          <a:xfrm>
            <a:off x="10310058" y="3346172"/>
            <a:ext cx="4483393" cy="4383051"/>
          </a:xfrm>
        </p:spPr>
      </p:pic>
      <p:sp>
        <p:nvSpPr>
          <p:cNvPr id="12" name="Freeform 11">
            <a:extLst>
              <a:ext uri="{FF2B5EF4-FFF2-40B4-BE49-F238E27FC236}">
                <a16:creationId xmlns:a16="http://schemas.microsoft.com/office/drawing/2014/main" id="{2BEC4222-2784-8025-D628-6731B2E90EA6}"/>
              </a:ext>
            </a:extLst>
          </p:cNvPr>
          <p:cNvSpPr>
            <a:spLocks noChangeArrowheads="1"/>
          </p:cNvSpPr>
          <p:nvPr/>
        </p:nvSpPr>
        <p:spPr bwMode="auto">
          <a:xfrm>
            <a:off x="4444921" y="4721324"/>
            <a:ext cx="2002370" cy="1632743"/>
          </a:xfrm>
          <a:custGeom>
            <a:avLst/>
            <a:gdLst>
              <a:gd name="connsiteX0" fmla="*/ 206016 w 547599"/>
              <a:gd name="connsiteY0" fmla="*/ 425733 h 446515"/>
              <a:gd name="connsiteX1" fmla="*/ 214866 w 547599"/>
              <a:gd name="connsiteY1" fmla="*/ 432527 h 446515"/>
              <a:gd name="connsiteX2" fmla="*/ 332331 w 547599"/>
              <a:gd name="connsiteY2" fmla="*/ 432527 h 446515"/>
              <a:gd name="connsiteX3" fmla="*/ 341181 w 547599"/>
              <a:gd name="connsiteY3" fmla="*/ 425733 h 446515"/>
              <a:gd name="connsiteX4" fmla="*/ 334342 w 547599"/>
              <a:gd name="connsiteY4" fmla="*/ 425733 h 446515"/>
              <a:gd name="connsiteX5" fmla="*/ 212855 w 547599"/>
              <a:gd name="connsiteY5" fmla="*/ 425733 h 446515"/>
              <a:gd name="connsiteX6" fmla="*/ 220096 w 547599"/>
              <a:gd name="connsiteY6" fmla="*/ 347400 h 446515"/>
              <a:gd name="connsiteX7" fmla="*/ 220096 w 547599"/>
              <a:gd name="connsiteY7" fmla="*/ 411345 h 446515"/>
              <a:gd name="connsiteX8" fmla="*/ 327503 w 547599"/>
              <a:gd name="connsiteY8" fmla="*/ 411345 h 446515"/>
              <a:gd name="connsiteX9" fmla="*/ 327503 w 547599"/>
              <a:gd name="connsiteY9" fmla="*/ 347400 h 446515"/>
              <a:gd name="connsiteX10" fmla="*/ 212855 w 547599"/>
              <a:gd name="connsiteY10" fmla="*/ 333412 h 446515"/>
              <a:gd name="connsiteX11" fmla="*/ 334342 w 547599"/>
              <a:gd name="connsiteY11" fmla="*/ 333412 h 446515"/>
              <a:gd name="connsiteX12" fmla="*/ 341583 w 547599"/>
              <a:gd name="connsiteY12" fmla="*/ 340206 h 446515"/>
              <a:gd name="connsiteX13" fmla="*/ 341583 w 547599"/>
              <a:gd name="connsiteY13" fmla="*/ 411345 h 446515"/>
              <a:gd name="connsiteX14" fmla="*/ 348422 w 547599"/>
              <a:gd name="connsiteY14" fmla="*/ 411345 h 446515"/>
              <a:gd name="connsiteX15" fmla="*/ 356065 w 547599"/>
              <a:gd name="connsiteY15" fmla="*/ 418139 h 446515"/>
              <a:gd name="connsiteX16" fmla="*/ 356065 w 547599"/>
              <a:gd name="connsiteY16" fmla="*/ 423335 h 446515"/>
              <a:gd name="connsiteX17" fmla="*/ 332331 w 547599"/>
              <a:gd name="connsiteY17" fmla="*/ 446515 h 446515"/>
              <a:gd name="connsiteX18" fmla="*/ 214866 w 547599"/>
              <a:gd name="connsiteY18" fmla="*/ 446515 h 446515"/>
              <a:gd name="connsiteX19" fmla="*/ 191534 w 547599"/>
              <a:gd name="connsiteY19" fmla="*/ 423335 h 446515"/>
              <a:gd name="connsiteX20" fmla="*/ 191534 w 547599"/>
              <a:gd name="connsiteY20" fmla="*/ 418139 h 446515"/>
              <a:gd name="connsiteX21" fmla="*/ 198775 w 547599"/>
              <a:gd name="connsiteY21" fmla="*/ 411345 h 446515"/>
              <a:gd name="connsiteX22" fmla="*/ 206016 w 547599"/>
              <a:gd name="connsiteY22" fmla="*/ 411345 h 446515"/>
              <a:gd name="connsiteX23" fmla="*/ 206016 w 547599"/>
              <a:gd name="connsiteY23" fmla="*/ 340206 h 446515"/>
              <a:gd name="connsiteX24" fmla="*/ 212855 w 547599"/>
              <a:gd name="connsiteY24" fmla="*/ 333412 h 446515"/>
              <a:gd name="connsiteX25" fmla="*/ 453737 w 547599"/>
              <a:gd name="connsiteY25" fmla="*/ 299960 h 446515"/>
              <a:gd name="connsiteX26" fmla="*/ 457332 w 547599"/>
              <a:gd name="connsiteY26" fmla="*/ 309238 h 446515"/>
              <a:gd name="connsiteX27" fmla="*/ 396618 w 547599"/>
              <a:gd name="connsiteY27" fmla="*/ 385476 h 446515"/>
              <a:gd name="connsiteX28" fmla="*/ 400613 w 547599"/>
              <a:gd name="connsiteY28" fmla="*/ 385879 h 446515"/>
              <a:gd name="connsiteX29" fmla="*/ 406604 w 547599"/>
              <a:gd name="connsiteY29" fmla="*/ 394350 h 446515"/>
              <a:gd name="connsiteX30" fmla="*/ 399814 w 547599"/>
              <a:gd name="connsiteY30" fmla="*/ 400401 h 446515"/>
              <a:gd name="connsiteX31" fmla="*/ 398615 w 547599"/>
              <a:gd name="connsiteY31" fmla="*/ 400401 h 446515"/>
              <a:gd name="connsiteX32" fmla="*/ 376647 w 547599"/>
              <a:gd name="connsiteY32" fmla="*/ 396770 h 446515"/>
              <a:gd name="connsiteX33" fmla="*/ 372253 w 547599"/>
              <a:gd name="connsiteY33" fmla="*/ 394350 h 446515"/>
              <a:gd name="connsiteX34" fmla="*/ 371055 w 547599"/>
              <a:gd name="connsiteY34" fmla="*/ 388703 h 446515"/>
              <a:gd name="connsiteX35" fmla="*/ 374250 w 547599"/>
              <a:gd name="connsiteY35" fmla="*/ 366921 h 446515"/>
              <a:gd name="connsiteX36" fmla="*/ 382239 w 547599"/>
              <a:gd name="connsiteY36" fmla="*/ 360870 h 446515"/>
              <a:gd name="connsiteX37" fmla="*/ 388230 w 547599"/>
              <a:gd name="connsiteY37" fmla="*/ 368938 h 446515"/>
              <a:gd name="connsiteX38" fmla="*/ 387431 w 547599"/>
              <a:gd name="connsiteY38" fmla="*/ 374585 h 446515"/>
              <a:gd name="connsiteX39" fmla="*/ 444151 w 547599"/>
              <a:gd name="connsiteY39" fmla="*/ 303187 h 446515"/>
              <a:gd name="connsiteX40" fmla="*/ 453737 w 547599"/>
              <a:gd name="connsiteY40" fmla="*/ 299960 h 446515"/>
              <a:gd name="connsiteX41" fmla="*/ 97299 w 547599"/>
              <a:gd name="connsiteY41" fmla="*/ 298347 h 446515"/>
              <a:gd name="connsiteX42" fmla="*/ 118661 w 547599"/>
              <a:gd name="connsiteY42" fmla="*/ 304003 h 446515"/>
              <a:gd name="connsiteX43" fmla="*/ 123498 w 547599"/>
              <a:gd name="connsiteY43" fmla="*/ 313295 h 446515"/>
              <a:gd name="connsiteX44" fmla="*/ 115034 w 547599"/>
              <a:gd name="connsiteY44" fmla="*/ 318143 h 446515"/>
              <a:gd name="connsiteX45" fmla="*/ 109391 w 547599"/>
              <a:gd name="connsiteY45" fmla="*/ 316527 h 446515"/>
              <a:gd name="connsiteX46" fmla="*/ 182747 w 547599"/>
              <a:gd name="connsiteY46" fmla="*/ 388842 h 446515"/>
              <a:gd name="connsiteX47" fmla="*/ 185569 w 547599"/>
              <a:gd name="connsiteY47" fmla="*/ 398538 h 446515"/>
              <a:gd name="connsiteX48" fmla="*/ 179523 w 547599"/>
              <a:gd name="connsiteY48" fmla="*/ 402174 h 446515"/>
              <a:gd name="connsiteX49" fmla="*/ 175895 w 547599"/>
              <a:gd name="connsiteY49" fmla="*/ 401366 h 446515"/>
              <a:gd name="connsiteX50" fmla="*/ 97299 w 547599"/>
              <a:gd name="connsiteY50" fmla="*/ 324607 h 446515"/>
              <a:gd name="connsiteX51" fmla="*/ 96493 w 547599"/>
              <a:gd name="connsiteY51" fmla="*/ 328647 h 446515"/>
              <a:gd name="connsiteX52" fmla="*/ 89641 w 547599"/>
              <a:gd name="connsiteY52" fmla="*/ 333899 h 446515"/>
              <a:gd name="connsiteX53" fmla="*/ 87626 w 547599"/>
              <a:gd name="connsiteY53" fmla="*/ 333899 h 446515"/>
              <a:gd name="connsiteX54" fmla="*/ 82386 w 547599"/>
              <a:gd name="connsiteY54" fmla="*/ 325011 h 446515"/>
              <a:gd name="connsiteX55" fmla="*/ 88432 w 547599"/>
              <a:gd name="connsiteY55" fmla="*/ 303195 h 446515"/>
              <a:gd name="connsiteX56" fmla="*/ 92060 w 547599"/>
              <a:gd name="connsiteY56" fmla="*/ 299155 h 446515"/>
              <a:gd name="connsiteX57" fmla="*/ 97299 w 547599"/>
              <a:gd name="connsiteY57" fmla="*/ 298347 h 446515"/>
              <a:gd name="connsiteX58" fmla="*/ 397952 w 547599"/>
              <a:gd name="connsiteY58" fmla="*/ 258366 h 446515"/>
              <a:gd name="connsiteX59" fmla="*/ 406802 w 547599"/>
              <a:gd name="connsiteY59" fmla="*/ 265647 h 446515"/>
              <a:gd name="connsiteX60" fmla="*/ 524267 w 547599"/>
              <a:gd name="connsiteY60" fmla="*/ 265647 h 446515"/>
              <a:gd name="connsiteX61" fmla="*/ 533117 w 547599"/>
              <a:gd name="connsiteY61" fmla="*/ 258366 h 446515"/>
              <a:gd name="connsiteX62" fmla="*/ 526278 w 547599"/>
              <a:gd name="connsiteY62" fmla="*/ 258366 h 446515"/>
              <a:gd name="connsiteX63" fmla="*/ 404791 w 547599"/>
              <a:gd name="connsiteY63" fmla="*/ 258366 h 446515"/>
              <a:gd name="connsiteX64" fmla="*/ 14482 w 547599"/>
              <a:gd name="connsiteY64" fmla="*/ 258366 h 446515"/>
              <a:gd name="connsiteX65" fmla="*/ 23332 w 547599"/>
              <a:gd name="connsiteY65" fmla="*/ 265647 h 446515"/>
              <a:gd name="connsiteX66" fmla="*/ 141199 w 547599"/>
              <a:gd name="connsiteY66" fmla="*/ 265647 h 446515"/>
              <a:gd name="connsiteX67" fmla="*/ 150049 w 547599"/>
              <a:gd name="connsiteY67" fmla="*/ 258366 h 446515"/>
              <a:gd name="connsiteX68" fmla="*/ 143210 w 547599"/>
              <a:gd name="connsiteY68" fmla="*/ 258366 h 446515"/>
              <a:gd name="connsiteX69" fmla="*/ 21723 w 547599"/>
              <a:gd name="connsiteY69" fmla="*/ 258366 h 446515"/>
              <a:gd name="connsiteX70" fmla="*/ 411630 w 547599"/>
              <a:gd name="connsiteY70" fmla="*/ 179494 h 446515"/>
              <a:gd name="connsiteX71" fmla="*/ 411630 w 547599"/>
              <a:gd name="connsiteY71" fmla="*/ 243805 h 446515"/>
              <a:gd name="connsiteX72" fmla="*/ 519037 w 547599"/>
              <a:gd name="connsiteY72" fmla="*/ 243805 h 446515"/>
              <a:gd name="connsiteX73" fmla="*/ 519037 w 547599"/>
              <a:gd name="connsiteY73" fmla="*/ 179494 h 446515"/>
              <a:gd name="connsiteX74" fmla="*/ 28964 w 547599"/>
              <a:gd name="connsiteY74" fmla="*/ 179494 h 446515"/>
              <a:gd name="connsiteX75" fmla="*/ 28964 w 547599"/>
              <a:gd name="connsiteY75" fmla="*/ 243805 h 446515"/>
              <a:gd name="connsiteX76" fmla="*/ 135969 w 547599"/>
              <a:gd name="connsiteY76" fmla="*/ 243805 h 446515"/>
              <a:gd name="connsiteX77" fmla="*/ 135969 w 547599"/>
              <a:gd name="connsiteY77" fmla="*/ 179494 h 446515"/>
              <a:gd name="connsiteX78" fmla="*/ 404791 w 547599"/>
              <a:gd name="connsiteY78" fmla="*/ 164933 h 446515"/>
              <a:gd name="connsiteX79" fmla="*/ 526278 w 547599"/>
              <a:gd name="connsiteY79" fmla="*/ 164933 h 446515"/>
              <a:gd name="connsiteX80" fmla="*/ 533117 w 547599"/>
              <a:gd name="connsiteY80" fmla="*/ 172213 h 446515"/>
              <a:gd name="connsiteX81" fmla="*/ 533117 w 547599"/>
              <a:gd name="connsiteY81" fmla="*/ 243805 h 446515"/>
              <a:gd name="connsiteX82" fmla="*/ 540358 w 547599"/>
              <a:gd name="connsiteY82" fmla="*/ 243805 h 446515"/>
              <a:gd name="connsiteX83" fmla="*/ 547599 w 547599"/>
              <a:gd name="connsiteY83" fmla="*/ 251086 h 446515"/>
              <a:gd name="connsiteX84" fmla="*/ 547599 w 547599"/>
              <a:gd name="connsiteY84" fmla="*/ 256344 h 446515"/>
              <a:gd name="connsiteX85" fmla="*/ 524267 w 547599"/>
              <a:gd name="connsiteY85" fmla="*/ 279803 h 446515"/>
              <a:gd name="connsiteX86" fmla="*/ 406802 w 547599"/>
              <a:gd name="connsiteY86" fmla="*/ 279803 h 446515"/>
              <a:gd name="connsiteX87" fmla="*/ 383068 w 547599"/>
              <a:gd name="connsiteY87" fmla="*/ 256344 h 446515"/>
              <a:gd name="connsiteX88" fmla="*/ 383068 w 547599"/>
              <a:gd name="connsiteY88" fmla="*/ 251086 h 446515"/>
              <a:gd name="connsiteX89" fmla="*/ 390309 w 547599"/>
              <a:gd name="connsiteY89" fmla="*/ 243805 h 446515"/>
              <a:gd name="connsiteX90" fmla="*/ 397550 w 547599"/>
              <a:gd name="connsiteY90" fmla="*/ 243805 h 446515"/>
              <a:gd name="connsiteX91" fmla="*/ 397550 w 547599"/>
              <a:gd name="connsiteY91" fmla="*/ 172213 h 446515"/>
              <a:gd name="connsiteX92" fmla="*/ 404791 w 547599"/>
              <a:gd name="connsiteY92" fmla="*/ 164933 h 446515"/>
              <a:gd name="connsiteX93" fmla="*/ 21723 w 547599"/>
              <a:gd name="connsiteY93" fmla="*/ 164933 h 446515"/>
              <a:gd name="connsiteX94" fmla="*/ 143210 w 547599"/>
              <a:gd name="connsiteY94" fmla="*/ 164933 h 446515"/>
              <a:gd name="connsiteX95" fmla="*/ 150451 w 547599"/>
              <a:gd name="connsiteY95" fmla="*/ 172213 h 446515"/>
              <a:gd name="connsiteX96" fmla="*/ 150451 w 547599"/>
              <a:gd name="connsiteY96" fmla="*/ 243805 h 446515"/>
              <a:gd name="connsiteX97" fmla="*/ 157290 w 547599"/>
              <a:gd name="connsiteY97" fmla="*/ 243805 h 446515"/>
              <a:gd name="connsiteX98" fmla="*/ 164531 w 547599"/>
              <a:gd name="connsiteY98" fmla="*/ 251086 h 446515"/>
              <a:gd name="connsiteX99" fmla="*/ 164531 w 547599"/>
              <a:gd name="connsiteY99" fmla="*/ 256344 h 446515"/>
              <a:gd name="connsiteX100" fmla="*/ 141199 w 547599"/>
              <a:gd name="connsiteY100" fmla="*/ 279803 h 446515"/>
              <a:gd name="connsiteX101" fmla="*/ 23332 w 547599"/>
              <a:gd name="connsiteY101" fmla="*/ 279803 h 446515"/>
              <a:gd name="connsiteX102" fmla="*/ 0 w 547599"/>
              <a:gd name="connsiteY102" fmla="*/ 256344 h 446515"/>
              <a:gd name="connsiteX103" fmla="*/ 0 w 547599"/>
              <a:gd name="connsiteY103" fmla="*/ 251086 h 446515"/>
              <a:gd name="connsiteX104" fmla="*/ 7241 w 547599"/>
              <a:gd name="connsiteY104" fmla="*/ 243805 h 446515"/>
              <a:gd name="connsiteX105" fmla="*/ 14482 w 547599"/>
              <a:gd name="connsiteY105" fmla="*/ 243805 h 446515"/>
              <a:gd name="connsiteX106" fmla="*/ 14482 w 547599"/>
              <a:gd name="connsiteY106" fmla="*/ 172213 h 446515"/>
              <a:gd name="connsiteX107" fmla="*/ 21723 w 547599"/>
              <a:gd name="connsiteY107" fmla="*/ 164933 h 446515"/>
              <a:gd name="connsiteX108" fmla="*/ 206016 w 547599"/>
              <a:gd name="connsiteY108" fmla="*/ 93030 h 446515"/>
              <a:gd name="connsiteX109" fmla="*/ 214866 w 547599"/>
              <a:gd name="connsiteY109" fmla="*/ 100310 h 446515"/>
              <a:gd name="connsiteX110" fmla="*/ 332331 w 547599"/>
              <a:gd name="connsiteY110" fmla="*/ 100310 h 446515"/>
              <a:gd name="connsiteX111" fmla="*/ 341181 w 547599"/>
              <a:gd name="connsiteY111" fmla="*/ 93030 h 446515"/>
              <a:gd name="connsiteX112" fmla="*/ 334342 w 547599"/>
              <a:gd name="connsiteY112" fmla="*/ 93030 h 446515"/>
              <a:gd name="connsiteX113" fmla="*/ 212855 w 547599"/>
              <a:gd name="connsiteY113" fmla="*/ 93030 h 446515"/>
              <a:gd name="connsiteX114" fmla="*/ 373414 w 547599"/>
              <a:gd name="connsiteY114" fmla="*/ 44576 h 446515"/>
              <a:gd name="connsiteX115" fmla="*/ 450387 w 547599"/>
              <a:gd name="connsiteY115" fmla="*/ 120638 h 446515"/>
              <a:gd name="connsiteX116" fmla="*/ 451590 w 547599"/>
              <a:gd name="connsiteY116" fmla="*/ 116211 h 446515"/>
              <a:gd name="connsiteX117" fmla="*/ 460410 w 547599"/>
              <a:gd name="connsiteY117" fmla="*/ 111381 h 446515"/>
              <a:gd name="connsiteX118" fmla="*/ 465220 w 547599"/>
              <a:gd name="connsiteY118" fmla="*/ 120235 h 446515"/>
              <a:gd name="connsiteX119" fmla="*/ 459207 w 547599"/>
              <a:gd name="connsiteY119" fmla="*/ 141565 h 446515"/>
              <a:gd name="connsiteX120" fmla="*/ 452392 w 547599"/>
              <a:gd name="connsiteY120" fmla="*/ 146796 h 446515"/>
              <a:gd name="connsiteX121" fmla="*/ 450788 w 547599"/>
              <a:gd name="connsiteY121" fmla="*/ 146394 h 446515"/>
              <a:gd name="connsiteX122" fmla="*/ 429139 w 547599"/>
              <a:gd name="connsiteY122" fmla="*/ 140760 h 446515"/>
              <a:gd name="connsiteX123" fmla="*/ 424329 w 547599"/>
              <a:gd name="connsiteY123" fmla="*/ 131906 h 446515"/>
              <a:gd name="connsiteX124" fmla="*/ 433148 w 547599"/>
              <a:gd name="connsiteY124" fmla="*/ 127077 h 446515"/>
              <a:gd name="connsiteX125" fmla="*/ 438360 w 547599"/>
              <a:gd name="connsiteY125" fmla="*/ 128284 h 446515"/>
              <a:gd name="connsiteX126" fmla="*/ 366599 w 547599"/>
              <a:gd name="connsiteY126" fmla="*/ 57052 h 446515"/>
              <a:gd name="connsiteX127" fmla="*/ 363793 w 547599"/>
              <a:gd name="connsiteY127" fmla="*/ 47393 h 446515"/>
              <a:gd name="connsiteX128" fmla="*/ 373414 w 547599"/>
              <a:gd name="connsiteY128" fmla="*/ 44576 h 446515"/>
              <a:gd name="connsiteX129" fmla="*/ 159206 w 547599"/>
              <a:gd name="connsiteY129" fmla="*/ 40226 h 446515"/>
              <a:gd name="connsiteX130" fmla="*/ 181096 w 547599"/>
              <a:gd name="connsiteY130" fmla="*/ 44256 h 446515"/>
              <a:gd name="connsiteX131" fmla="*/ 186771 w 547599"/>
              <a:gd name="connsiteY131" fmla="*/ 52721 h 446515"/>
              <a:gd name="connsiteX132" fmla="*/ 181907 w 547599"/>
              <a:gd name="connsiteY132" fmla="*/ 74889 h 446515"/>
              <a:gd name="connsiteX133" fmla="*/ 175015 w 547599"/>
              <a:gd name="connsiteY133" fmla="*/ 80129 h 446515"/>
              <a:gd name="connsiteX134" fmla="*/ 173799 w 547599"/>
              <a:gd name="connsiteY134" fmla="*/ 80129 h 446515"/>
              <a:gd name="connsiteX135" fmla="*/ 168124 w 547599"/>
              <a:gd name="connsiteY135" fmla="*/ 71664 h 446515"/>
              <a:gd name="connsiteX136" fmla="*/ 169340 w 547599"/>
              <a:gd name="connsiteY136" fmla="*/ 66425 h 446515"/>
              <a:gd name="connsiteX137" fmla="*/ 103266 w 547599"/>
              <a:gd name="connsiteY137" fmla="*/ 140990 h 446515"/>
              <a:gd name="connsiteX138" fmla="*/ 96780 w 547599"/>
              <a:gd name="connsiteY138" fmla="*/ 145021 h 446515"/>
              <a:gd name="connsiteX139" fmla="*/ 93537 w 547599"/>
              <a:gd name="connsiteY139" fmla="*/ 144215 h 446515"/>
              <a:gd name="connsiteX140" fmla="*/ 90295 w 547599"/>
              <a:gd name="connsiteY140" fmla="*/ 134541 h 446515"/>
              <a:gd name="connsiteX141" fmla="*/ 160422 w 547599"/>
              <a:gd name="connsiteY141" fmla="*/ 54736 h 446515"/>
              <a:gd name="connsiteX142" fmla="*/ 156369 w 547599"/>
              <a:gd name="connsiteY142" fmla="*/ 53930 h 446515"/>
              <a:gd name="connsiteX143" fmla="*/ 150694 w 547599"/>
              <a:gd name="connsiteY143" fmla="*/ 45466 h 446515"/>
              <a:gd name="connsiteX144" fmla="*/ 159206 w 547599"/>
              <a:gd name="connsiteY144" fmla="*/ 40226 h 446515"/>
              <a:gd name="connsiteX145" fmla="*/ 220096 w 547599"/>
              <a:gd name="connsiteY145" fmla="*/ 14561 h 446515"/>
              <a:gd name="connsiteX146" fmla="*/ 220096 w 547599"/>
              <a:gd name="connsiteY146" fmla="*/ 79277 h 446515"/>
              <a:gd name="connsiteX147" fmla="*/ 327503 w 547599"/>
              <a:gd name="connsiteY147" fmla="*/ 79277 h 446515"/>
              <a:gd name="connsiteX148" fmla="*/ 327503 w 547599"/>
              <a:gd name="connsiteY148" fmla="*/ 14561 h 446515"/>
              <a:gd name="connsiteX149" fmla="*/ 212855 w 547599"/>
              <a:gd name="connsiteY149" fmla="*/ 0 h 446515"/>
              <a:gd name="connsiteX150" fmla="*/ 334342 w 547599"/>
              <a:gd name="connsiteY150" fmla="*/ 0 h 446515"/>
              <a:gd name="connsiteX151" fmla="*/ 341583 w 547599"/>
              <a:gd name="connsiteY151" fmla="*/ 6876 h 446515"/>
              <a:gd name="connsiteX152" fmla="*/ 341583 w 547599"/>
              <a:gd name="connsiteY152" fmla="*/ 79277 h 446515"/>
              <a:gd name="connsiteX153" fmla="*/ 348422 w 547599"/>
              <a:gd name="connsiteY153" fmla="*/ 79277 h 446515"/>
              <a:gd name="connsiteX154" fmla="*/ 356065 w 547599"/>
              <a:gd name="connsiteY154" fmla="*/ 86153 h 446515"/>
              <a:gd name="connsiteX155" fmla="*/ 356065 w 547599"/>
              <a:gd name="connsiteY155" fmla="*/ 91412 h 446515"/>
              <a:gd name="connsiteX156" fmla="*/ 332331 w 547599"/>
              <a:gd name="connsiteY156" fmla="*/ 114871 h 446515"/>
              <a:gd name="connsiteX157" fmla="*/ 214866 w 547599"/>
              <a:gd name="connsiteY157" fmla="*/ 114871 h 446515"/>
              <a:gd name="connsiteX158" fmla="*/ 191534 w 547599"/>
              <a:gd name="connsiteY158" fmla="*/ 91412 h 446515"/>
              <a:gd name="connsiteX159" fmla="*/ 191534 w 547599"/>
              <a:gd name="connsiteY159" fmla="*/ 86153 h 446515"/>
              <a:gd name="connsiteX160" fmla="*/ 198775 w 547599"/>
              <a:gd name="connsiteY160" fmla="*/ 79277 h 446515"/>
              <a:gd name="connsiteX161" fmla="*/ 206016 w 547599"/>
              <a:gd name="connsiteY161" fmla="*/ 79277 h 446515"/>
              <a:gd name="connsiteX162" fmla="*/ 206016 w 547599"/>
              <a:gd name="connsiteY162" fmla="*/ 6876 h 446515"/>
              <a:gd name="connsiteX163" fmla="*/ 212855 w 547599"/>
              <a:gd name="connsiteY163" fmla="*/ 0 h 44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7599" h="446515">
                <a:moveTo>
                  <a:pt x="206016" y="425733"/>
                </a:moveTo>
                <a:cubicBezTo>
                  <a:pt x="206821" y="429329"/>
                  <a:pt x="210441" y="432527"/>
                  <a:pt x="214866" y="432527"/>
                </a:cubicBezTo>
                <a:lnTo>
                  <a:pt x="332331" y="432527"/>
                </a:lnTo>
                <a:cubicBezTo>
                  <a:pt x="336756" y="432527"/>
                  <a:pt x="340376" y="429329"/>
                  <a:pt x="341181" y="425733"/>
                </a:cubicBezTo>
                <a:lnTo>
                  <a:pt x="334342" y="425733"/>
                </a:lnTo>
                <a:lnTo>
                  <a:pt x="212855" y="425733"/>
                </a:lnTo>
                <a:close/>
                <a:moveTo>
                  <a:pt x="220096" y="347400"/>
                </a:moveTo>
                <a:lnTo>
                  <a:pt x="220096" y="411345"/>
                </a:lnTo>
                <a:lnTo>
                  <a:pt x="327503" y="411345"/>
                </a:lnTo>
                <a:lnTo>
                  <a:pt x="327503" y="347400"/>
                </a:lnTo>
                <a:close/>
                <a:moveTo>
                  <a:pt x="212855" y="333412"/>
                </a:moveTo>
                <a:lnTo>
                  <a:pt x="334342" y="333412"/>
                </a:lnTo>
                <a:cubicBezTo>
                  <a:pt x="338365" y="333412"/>
                  <a:pt x="341583" y="336210"/>
                  <a:pt x="341583" y="340206"/>
                </a:cubicBezTo>
                <a:lnTo>
                  <a:pt x="341583" y="411345"/>
                </a:lnTo>
                <a:lnTo>
                  <a:pt x="348422" y="411345"/>
                </a:lnTo>
                <a:cubicBezTo>
                  <a:pt x="352444" y="411345"/>
                  <a:pt x="356065" y="414542"/>
                  <a:pt x="356065" y="418139"/>
                </a:cubicBezTo>
                <a:lnTo>
                  <a:pt x="356065" y="423335"/>
                </a:lnTo>
                <a:cubicBezTo>
                  <a:pt x="356065" y="436523"/>
                  <a:pt x="345606" y="446515"/>
                  <a:pt x="332331" y="446515"/>
                </a:cubicBezTo>
                <a:lnTo>
                  <a:pt x="214866" y="446515"/>
                </a:lnTo>
                <a:cubicBezTo>
                  <a:pt x="201993" y="446515"/>
                  <a:pt x="191534" y="436523"/>
                  <a:pt x="191534" y="423335"/>
                </a:cubicBezTo>
                <a:lnTo>
                  <a:pt x="191534" y="418139"/>
                </a:lnTo>
                <a:cubicBezTo>
                  <a:pt x="191534" y="414542"/>
                  <a:pt x="194752" y="411345"/>
                  <a:pt x="198775" y="411345"/>
                </a:cubicBezTo>
                <a:lnTo>
                  <a:pt x="206016" y="411345"/>
                </a:lnTo>
                <a:lnTo>
                  <a:pt x="206016" y="340206"/>
                </a:lnTo>
                <a:cubicBezTo>
                  <a:pt x="206016" y="336210"/>
                  <a:pt x="208832" y="333412"/>
                  <a:pt x="212855" y="333412"/>
                </a:cubicBezTo>
                <a:close/>
                <a:moveTo>
                  <a:pt x="453737" y="299960"/>
                </a:moveTo>
                <a:cubicBezTo>
                  <a:pt x="457332" y="301170"/>
                  <a:pt x="458930" y="305607"/>
                  <a:pt x="457332" y="309238"/>
                </a:cubicBezTo>
                <a:cubicBezTo>
                  <a:pt x="443352" y="339491"/>
                  <a:pt x="422581" y="365307"/>
                  <a:pt x="396618" y="385476"/>
                </a:cubicBezTo>
                <a:lnTo>
                  <a:pt x="400613" y="385879"/>
                </a:lnTo>
                <a:cubicBezTo>
                  <a:pt x="404607" y="386283"/>
                  <a:pt x="407403" y="389913"/>
                  <a:pt x="406604" y="394350"/>
                </a:cubicBezTo>
                <a:cubicBezTo>
                  <a:pt x="406205" y="397577"/>
                  <a:pt x="403409" y="400401"/>
                  <a:pt x="399814" y="400401"/>
                </a:cubicBezTo>
                <a:cubicBezTo>
                  <a:pt x="399414" y="400401"/>
                  <a:pt x="399015" y="400401"/>
                  <a:pt x="398615" y="400401"/>
                </a:cubicBezTo>
                <a:lnTo>
                  <a:pt x="376647" y="396770"/>
                </a:lnTo>
                <a:cubicBezTo>
                  <a:pt x="375049" y="396770"/>
                  <a:pt x="373451" y="395560"/>
                  <a:pt x="372253" y="394350"/>
                </a:cubicBezTo>
                <a:cubicBezTo>
                  <a:pt x="371055" y="392737"/>
                  <a:pt x="370655" y="390720"/>
                  <a:pt x="371055" y="388703"/>
                </a:cubicBezTo>
                <a:lnTo>
                  <a:pt x="374250" y="366921"/>
                </a:lnTo>
                <a:cubicBezTo>
                  <a:pt x="374649" y="362887"/>
                  <a:pt x="378244" y="360063"/>
                  <a:pt x="382239" y="360870"/>
                </a:cubicBezTo>
                <a:cubicBezTo>
                  <a:pt x="385834" y="361273"/>
                  <a:pt x="388630" y="364904"/>
                  <a:pt x="388230" y="368938"/>
                </a:cubicBezTo>
                <a:lnTo>
                  <a:pt x="387431" y="374585"/>
                </a:lnTo>
                <a:cubicBezTo>
                  <a:pt x="411797" y="355626"/>
                  <a:pt x="431369" y="331423"/>
                  <a:pt x="444151" y="303187"/>
                </a:cubicBezTo>
                <a:cubicBezTo>
                  <a:pt x="446148" y="299557"/>
                  <a:pt x="450542" y="297943"/>
                  <a:pt x="453737" y="299960"/>
                </a:cubicBezTo>
                <a:close/>
                <a:moveTo>
                  <a:pt x="97299" y="298347"/>
                </a:moveTo>
                <a:lnTo>
                  <a:pt x="118661" y="304003"/>
                </a:lnTo>
                <a:cubicBezTo>
                  <a:pt x="122692" y="305215"/>
                  <a:pt x="124707" y="309255"/>
                  <a:pt x="123498" y="313295"/>
                </a:cubicBezTo>
                <a:cubicBezTo>
                  <a:pt x="122692" y="316931"/>
                  <a:pt x="118661" y="318951"/>
                  <a:pt x="115034" y="318143"/>
                </a:cubicBezTo>
                <a:lnTo>
                  <a:pt x="109391" y="316527"/>
                </a:lnTo>
                <a:cubicBezTo>
                  <a:pt x="126722" y="346423"/>
                  <a:pt x="152518" y="372279"/>
                  <a:pt x="182747" y="388842"/>
                </a:cubicBezTo>
                <a:cubicBezTo>
                  <a:pt x="186375" y="390862"/>
                  <a:pt x="187584" y="394902"/>
                  <a:pt x="185569" y="398538"/>
                </a:cubicBezTo>
                <a:cubicBezTo>
                  <a:pt x="184360" y="400962"/>
                  <a:pt x="181538" y="402174"/>
                  <a:pt x="179523" y="402174"/>
                </a:cubicBezTo>
                <a:cubicBezTo>
                  <a:pt x="177911" y="402174"/>
                  <a:pt x="177105" y="402174"/>
                  <a:pt x="175895" y="401366"/>
                </a:cubicBezTo>
                <a:cubicBezTo>
                  <a:pt x="143248" y="383590"/>
                  <a:pt x="116243" y="356523"/>
                  <a:pt x="97299" y="324607"/>
                </a:cubicBezTo>
                <a:lnTo>
                  <a:pt x="96493" y="328647"/>
                </a:lnTo>
                <a:cubicBezTo>
                  <a:pt x="95687" y="331879"/>
                  <a:pt x="92463" y="333899"/>
                  <a:pt x="89641" y="333899"/>
                </a:cubicBezTo>
                <a:cubicBezTo>
                  <a:pt x="88835" y="333899"/>
                  <a:pt x="88432" y="333899"/>
                  <a:pt x="87626" y="333899"/>
                </a:cubicBezTo>
                <a:cubicBezTo>
                  <a:pt x="83595" y="332687"/>
                  <a:pt x="81580" y="328647"/>
                  <a:pt x="82386" y="325011"/>
                </a:cubicBezTo>
                <a:lnTo>
                  <a:pt x="88432" y="303195"/>
                </a:lnTo>
                <a:cubicBezTo>
                  <a:pt x="88835" y="301579"/>
                  <a:pt x="90044" y="299963"/>
                  <a:pt x="92060" y="299155"/>
                </a:cubicBezTo>
                <a:cubicBezTo>
                  <a:pt x="93269" y="297943"/>
                  <a:pt x="95687" y="297943"/>
                  <a:pt x="97299" y="298347"/>
                </a:cubicBezTo>
                <a:close/>
                <a:moveTo>
                  <a:pt x="397952" y="258366"/>
                </a:moveTo>
                <a:cubicBezTo>
                  <a:pt x="398355" y="262411"/>
                  <a:pt x="402377" y="265647"/>
                  <a:pt x="406802" y="265647"/>
                </a:cubicBezTo>
                <a:lnTo>
                  <a:pt x="524267" y="265647"/>
                </a:lnTo>
                <a:cubicBezTo>
                  <a:pt x="528692" y="265647"/>
                  <a:pt x="532312" y="262411"/>
                  <a:pt x="533117" y="258366"/>
                </a:cubicBezTo>
                <a:lnTo>
                  <a:pt x="526278" y="258366"/>
                </a:lnTo>
                <a:lnTo>
                  <a:pt x="404791" y="258366"/>
                </a:lnTo>
                <a:close/>
                <a:moveTo>
                  <a:pt x="14482" y="258366"/>
                </a:moveTo>
                <a:cubicBezTo>
                  <a:pt x="15689" y="262411"/>
                  <a:pt x="19309" y="265647"/>
                  <a:pt x="23332" y="265647"/>
                </a:cubicBezTo>
                <a:lnTo>
                  <a:pt x="141199" y="265647"/>
                </a:lnTo>
                <a:cubicBezTo>
                  <a:pt x="145624" y="265647"/>
                  <a:pt x="149244" y="262411"/>
                  <a:pt x="150049" y="258366"/>
                </a:cubicBezTo>
                <a:lnTo>
                  <a:pt x="143210" y="258366"/>
                </a:lnTo>
                <a:lnTo>
                  <a:pt x="21723" y="258366"/>
                </a:lnTo>
                <a:close/>
                <a:moveTo>
                  <a:pt x="411630" y="179494"/>
                </a:moveTo>
                <a:lnTo>
                  <a:pt x="411630" y="243805"/>
                </a:lnTo>
                <a:lnTo>
                  <a:pt x="519037" y="243805"/>
                </a:lnTo>
                <a:lnTo>
                  <a:pt x="519037" y="179494"/>
                </a:lnTo>
                <a:close/>
                <a:moveTo>
                  <a:pt x="28964" y="179494"/>
                </a:moveTo>
                <a:lnTo>
                  <a:pt x="28964" y="243805"/>
                </a:lnTo>
                <a:lnTo>
                  <a:pt x="135969" y="243805"/>
                </a:lnTo>
                <a:lnTo>
                  <a:pt x="135969" y="179494"/>
                </a:lnTo>
                <a:close/>
                <a:moveTo>
                  <a:pt x="404791" y="164933"/>
                </a:moveTo>
                <a:lnTo>
                  <a:pt x="526278" y="164933"/>
                </a:lnTo>
                <a:cubicBezTo>
                  <a:pt x="529899" y="164933"/>
                  <a:pt x="533117" y="168169"/>
                  <a:pt x="533117" y="172213"/>
                </a:cubicBezTo>
                <a:lnTo>
                  <a:pt x="533117" y="243805"/>
                </a:lnTo>
                <a:lnTo>
                  <a:pt x="540358" y="243805"/>
                </a:lnTo>
                <a:cubicBezTo>
                  <a:pt x="544381" y="243805"/>
                  <a:pt x="547599" y="247445"/>
                  <a:pt x="547599" y="251086"/>
                </a:cubicBezTo>
                <a:lnTo>
                  <a:pt x="547599" y="256344"/>
                </a:lnTo>
                <a:cubicBezTo>
                  <a:pt x="547599" y="269287"/>
                  <a:pt x="537140" y="279803"/>
                  <a:pt x="524267" y="279803"/>
                </a:cubicBezTo>
                <a:lnTo>
                  <a:pt x="406802" y="279803"/>
                </a:lnTo>
                <a:cubicBezTo>
                  <a:pt x="393930" y="279803"/>
                  <a:pt x="383068" y="269287"/>
                  <a:pt x="383068" y="256344"/>
                </a:cubicBezTo>
                <a:lnTo>
                  <a:pt x="383068" y="251086"/>
                </a:lnTo>
                <a:cubicBezTo>
                  <a:pt x="383068" y="247445"/>
                  <a:pt x="386286" y="243805"/>
                  <a:pt x="390309" y="243805"/>
                </a:cubicBezTo>
                <a:lnTo>
                  <a:pt x="397550" y="243805"/>
                </a:lnTo>
                <a:lnTo>
                  <a:pt x="397550" y="172213"/>
                </a:lnTo>
                <a:cubicBezTo>
                  <a:pt x="397550" y="168169"/>
                  <a:pt x="400768" y="164933"/>
                  <a:pt x="404791" y="164933"/>
                </a:cubicBezTo>
                <a:close/>
                <a:moveTo>
                  <a:pt x="21723" y="164933"/>
                </a:moveTo>
                <a:lnTo>
                  <a:pt x="143210" y="164933"/>
                </a:lnTo>
                <a:cubicBezTo>
                  <a:pt x="146831" y="164933"/>
                  <a:pt x="150451" y="168169"/>
                  <a:pt x="150451" y="172213"/>
                </a:cubicBezTo>
                <a:lnTo>
                  <a:pt x="150451" y="243805"/>
                </a:lnTo>
                <a:lnTo>
                  <a:pt x="157290" y="243805"/>
                </a:lnTo>
                <a:cubicBezTo>
                  <a:pt x="161313" y="243805"/>
                  <a:pt x="164531" y="247445"/>
                  <a:pt x="164531" y="251086"/>
                </a:cubicBezTo>
                <a:lnTo>
                  <a:pt x="164531" y="256344"/>
                </a:lnTo>
                <a:cubicBezTo>
                  <a:pt x="164531" y="269287"/>
                  <a:pt x="154072" y="279803"/>
                  <a:pt x="141199" y="279803"/>
                </a:cubicBezTo>
                <a:lnTo>
                  <a:pt x="23332" y="279803"/>
                </a:lnTo>
                <a:cubicBezTo>
                  <a:pt x="10861" y="279803"/>
                  <a:pt x="0" y="269287"/>
                  <a:pt x="0" y="256344"/>
                </a:cubicBezTo>
                <a:lnTo>
                  <a:pt x="0" y="251086"/>
                </a:lnTo>
                <a:cubicBezTo>
                  <a:pt x="0" y="247445"/>
                  <a:pt x="3218" y="243805"/>
                  <a:pt x="7241" y="243805"/>
                </a:cubicBezTo>
                <a:lnTo>
                  <a:pt x="14482" y="243805"/>
                </a:lnTo>
                <a:lnTo>
                  <a:pt x="14482" y="172213"/>
                </a:lnTo>
                <a:cubicBezTo>
                  <a:pt x="14482" y="168169"/>
                  <a:pt x="17700" y="164933"/>
                  <a:pt x="21723" y="164933"/>
                </a:cubicBezTo>
                <a:close/>
                <a:moveTo>
                  <a:pt x="206016" y="93030"/>
                </a:moveTo>
                <a:cubicBezTo>
                  <a:pt x="206821" y="97479"/>
                  <a:pt x="210441" y="100310"/>
                  <a:pt x="214866" y="100310"/>
                </a:cubicBezTo>
                <a:lnTo>
                  <a:pt x="332331" y="100310"/>
                </a:lnTo>
                <a:cubicBezTo>
                  <a:pt x="336756" y="100310"/>
                  <a:pt x="340376" y="97479"/>
                  <a:pt x="341181" y="93030"/>
                </a:cubicBezTo>
                <a:lnTo>
                  <a:pt x="334342" y="93030"/>
                </a:lnTo>
                <a:lnTo>
                  <a:pt x="212855" y="93030"/>
                </a:lnTo>
                <a:close/>
                <a:moveTo>
                  <a:pt x="373414" y="44576"/>
                </a:moveTo>
                <a:cubicBezTo>
                  <a:pt x="405085" y="62283"/>
                  <a:pt x="431946" y="88845"/>
                  <a:pt x="450387" y="120638"/>
                </a:cubicBezTo>
                <a:lnTo>
                  <a:pt x="451590" y="116211"/>
                </a:lnTo>
                <a:cubicBezTo>
                  <a:pt x="452392" y="112589"/>
                  <a:pt x="456401" y="110174"/>
                  <a:pt x="460410" y="111381"/>
                </a:cubicBezTo>
                <a:cubicBezTo>
                  <a:pt x="464018" y="112589"/>
                  <a:pt x="466022" y="116211"/>
                  <a:pt x="465220" y="120235"/>
                </a:cubicBezTo>
                <a:lnTo>
                  <a:pt x="459207" y="141565"/>
                </a:lnTo>
                <a:cubicBezTo>
                  <a:pt x="458405" y="144382"/>
                  <a:pt x="455599" y="146796"/>
                  <a:pt x="452392" y="146796"/>
                </a:cubicBezTo>
                <a:cubicBezTo>
                  <a:pt x="451991" y="146796"/>
                  <a:pt x="451189" y="146796"/>
                  <a:pt x="450788" y="146394"/>
                </a:cubicBezTo>
                <a:lnTo>
                  <a:pt x="429139" y="140760"/>
                </a:lnTo>
                <a:cubicBezTo>
                  <a:pt x="425531" y="139552"/>
                  <a:pt x="423126" y="135930"/>
                  <a:pt x="424329" y="131906"/>
                </a:cubicBezTo>
                <a:cubicBezTo>
                  <a:pt x="425130" y="128284"/>
                  <a:pt x="429139" y="125869"/>
                  <a:pt x="433148" y="127077"/>
                </a:cubicBezTo>
                <a:lnTo>
                  <a:pt x="438360" y="128284"/>
                </a:lnTo>
                <a:cubicBezTo>
                  <a:pt x="421121" y="98503"/>
                  <a:pt x="396266" y="73552"/>
                  <a:pt x="366599" y="57052"/>
                </a:cubicBezTo>
                <a:cubicBezTo>
                  <a:pt x="362991" y="55039"/>
                  <a:pt x="361788" y="50613"/>
                  <a:pt x="363793" y="47393"/>
                </a:cubicBezTo>
                <a:cubicBezTo>
                  <a:pt x="365396" y="43771"/>
                  <a:pt x="369806" y="42564"/>
                  <a:pt x="373414" y="44576"/>
                </a:cubicBezTo>
                <a:close/>
                <a:moveTo>
                  <a:pt x="159206" y="40226"/>
                </a:moveTo>
                <a:lnTo>
                  <a:pt x="181096" y="44256"/>
                </a:lnTo>
                <a:cubicBezTo>
                  <a:pt x="185150" y="45466"/>
                  <a:pt x="187582" y="49093"/>
                  <a:pt x="186771" y="52721"/>
                </a:cubicBezTo>
                <a:lnTo>
                  <a:pt x="181907" y="74889"/>
                </a:lnTo>
                <a:cubicBezTo>
                  <a:pt x="181501" y="78113"/>
                  <a:pt x="178258" y="80129"/>
                  <a:pt x="175015" y="80129"/>
                </a:cubicBezTo>
                <a:cubicBezTo>
                  <a:pt x="174610" y="80129"/>
                  <a:pt x="174205" y="80129"/>
                  <a:pt x="173799" y="80129"/>
                </a:cubicBezTo>
                <a:cubicBezTo>
                  <a:pt x="169746" y="79322"/>
                  <a:pt x="167314" y="75695"/>
                  <a:pt x="168124" y="71664"/>
                </a:cubicBezTo>
                <a:lnTo>
                  <a:pt x="169340" y="66425"/>
                </a:lnTo>
                <a:cubicBezTo>
                  <a:pt x="140965" y="84965"/>
                  <a:pt x="118265" y="110761"/>
                  <a:pt x="103266" y="140990"/>
                </a:cubicBezTo>
                <a:cubicBezTo>
                  <a:pt x="102050" y="143408"/>
                  <a:pt x="99618" y="145021"/>
                  <a:pt x="96780" y="145021"/>
                </a:cubicBezTo>
                <a:cubicBezTo>
                  <a:pt x="95564" y="145021"/>
                  <a:pt x="94754" y="144618"/>
                  <a:pt x="93537" y="144215"/>
                </a:cubicBezTo>
                <a:cubicBezTo>
                  <a:pt x="90295" y="142602"/>
                  <a:pt x="88673" y="138572"/>
                  <a:pt x="90295" y="134541"/>
                </a:cubicBezTo>
                <a:cubicBezTo>
                  <a:pt x="106509" y="102297"/>
                  <a:pt x="130425" y="74889"/>
                  <a:pt x="160422" y="54736"/>
                </a:cubicBezTo>
                <a:lnTo>
                  <a:pt x="156369" y="53930"/>
                </a:lnTo>
                <a:cubicBezTo>
                  <a:pt x="152315" y="53124"/>
                  <a:pt x="149883" y="49093"/>
                  <a:pt x="150694" y="45466"/>
                </a:cubicBezTo>
                <a:cubicBezTo>
                  <a:pt x="151910" y="41435"/>
                  <a:pt x="155558" y="39017"/>
                  <a:pt x="159206" y="40226"/>
                </a:cubicBezTo>
                <a:close/>
                <a:moveTo>
                  <a:pt x="220096" y="14561"/>
                </a:moveTo>
                <a:lnTo>
                  <a:pt x="220096" y="79277"/>
                </a:lnTo>
                <a:lnTo>
                  <a:pt x="327503" y="79277"/>
                </a:lnTo>
                <a:lnTo>
                  <a:pt x="327503" y="14561"/>
                </a:lnTo>
                <a:close/>
                <a:moveTo>
                  <a:pt x="212855" y="0"/>
                </a:moveTo>
                <a:lnTo>
                  <a:pt x="334342" y="0"/>
                </a:lnTo>
                <a:cubicBezTo>
                  <a:pt x="338365" y="0"/>
                  <a:pt x="341583" y="3236"/>
                  <a:pt x="341583" y="6876"/>
                </a:cubicBezTo>
                <a:lnTo>
                  <a:pt x="341583" y="79277"/>
                </a:lnTo>
                <a:lnTo>
                  <a:pt x="348422" y="79277"/>
                </a:lnTo>
                <a:cubicBezTo>
                  <a:pt x="352444" y="79277"/>
                  <a:pt x="356065" y="82109"/>
                  <a:pt x="356065" y="86153"/>
                </a:cubicBezTo>
                <a:lnTo>
                  <a:pt x="356065" y="91412"/>
                </a:lnTo>
                <a:cubicBezTo>
                  <a:pt x="356065" y="103950"/>
                  <a:pt x="345606" y="114871"/>
                  <a:pt x="332331" y="114871"/>
                </a:cubicBezTo>
                <a:lnTo>
                  <a:pt x="214866" y="114871"/>
                </a:lnTo>
                <a:cubicBezTo>
                  <a:pt x="201993" y="114871"/>
                  <a:pt x="191534" y="103950"/>
                  <a:pt x="191534" y="91412"/>
                </a:cubicBezTo>
                <a:lnTo>
                  <a:pt x="191534" y="86153"/>
                </a:lnTo>
                <a:cubicBezTo>
                  <a:pt x="191534" y="82109"/>
                  <a:pt x="194752" y="79277"/>
                  <a:pt x="198775" y="79277"/>
                </a:cubicBezTo>
                <a:lnTo>
                  <a:pt x="206016" y="79277"/>
                </a:lnTo>
                <a:lnTo>
                  <a:pt x="206016" y="6876"/>
                </a:lnTo>
                <a:cubicBezTo>
                  <a:pt x="206016" y="3236"/>
                  <a:pt x="208832" y="0"/>
                  <a:pt x="212855" y="0"/>
                </a:cubicBezTo>
                <a:close/>
              </a:path>
            </a:pathLst>
          </a:custGeom>
          <a:solidFill>
            <a:schemeClr val="bg1"/>
          </a:solidFill>
          <a:ln>
            <a:noFill/>
          </a:ln>
          <a:effectLst/>
        </p:spPr>
        <p:txBody>
          <a:bodyPr wrap="square" anchor="ctr">
            <a:noAutofit/>
          </a:bodyPr>
          <a:lstStyle/>
          <a:p>
            <a:endParaRPr lang="en-US" dirty="0">
              <a:latin typeface="Red Hat Display" panose="02010303040201060303" pitchFamily="2" charset="0"/>
            </a:endParaRPr>
          </a:p>
        </p:txBody>
      </p:sp>
      <p:sp>
        <p:nvSpPr>
          <p:cNvPr id="13" name="Freeform 127">
            <a:extLst>
              <a:ext uri="{FF2B5EF4-FFF2-40B4-BE49-F238E27FC236}">
                <a16:creationId xmlns:a16="http://schemas.microsoft.com/office/drawing/2014/main" id="{7605F3A1-76F6-0D9E-9E7C-2C5AB2AF5DCD}"/>
              </a:ext>
            </a:extLst>
          </p:cNvPr>
          <p:cNvSpPr>
            <a:spLocks noChangeArrowheads="1"/>
          </p:cNvSpPr>
          <p:nvPr/>
        </p:nvSpPr>
        <p:spPr bwMode="auto">
          <a:xfrm>
            <a:off x="11704552" y="4686647"/>
            <a:ext cx="1893596" cy="1938986"/>
          </a:xfrm>
          <a:custGeom>
            <a:avLst/>
            <a:gdLst>
              <a:gd name="T0" fmla="*/ 907 w 1289"/>
              <a:gd name="T1" fmla="*/ 986 h 1318"/>
              <a:gd name="T2" fmla="*/ 1237 w 1289"/>
              <a:gd name="T3" fmla="*/ 904 h 1318"/>
              <a:gd name="T4" fmla="*/ 880 w 1289"/>
              <a:gd name="T5" fmla="*/ 1284 h 1318"/>
              <a:gd name="T6" fmla="*/ 714 w 1289"/>
              <a:gd name="T7" fmla="*/ 985 h 1318"/>
              <a:gd name="T8" fmla="*/ 665 w 1289"/>
              <a:gd name="T9" fmla="*/ 1047 h 1318"/>
              <a:gd name="T10" fmla="*/ 554 w 1289"/>
              <a:gd name="T11" fmla="*/ 1061 h 1318"/>
              <a:gd name="T12" fmla="*/ 637 w 1289"/>
              <a:gd name="T13" fmla="*/ 807 h 1318"/>
              <a:gd name="T14" fmla="*/ 562 w 1289"/>
              <a:gd name="T15" fmla="*/ 1061 h 1318"/>
              <a:gd name="T16" fmla="*/ 327 w 1289"/>
              <a:gd name="T17" fmla="*/ 807 h 1318"/>
              <a:gd name="T18" fmla="*/ 106 w 1289"/>
              <a:gd name="T19" fmla="*/ 807 h 1318"/>
              <a:gd name="T20" fmla="*/ 298 w 1289"/>
              <a:gd name="T21" fmla="*/ 565 h 1318"/>
              <a:gd name="T22" fmla="*/ 87 w 1289"/>
              <a:gd name="T23" fmla="*/ 772 h 1318"/>
              <a:gd name="T24" fmla="*/ 319 w 1289"/>
              <a:gd name="T25" fmla="*/ 325 h 1318"/>
              <a:gd name="T26" fmla="*/ 36 w 1289"/>
              <a:gd name="T27" fmla="*/ 531 h 1318"/>
              <a:gd name="T28" fmla="*/ 452 w 1289"/>
              <a:gd name="T29" fmla="*/ 45 h 1318"/>
              <a:gd name="T30" fmla="*/ 106 w 1289"/>
              <a:gd name="T31" fmla="*/ 289 h 1318"/>
              <a:gd name="T32" fmla="*/ 554 w 1289"/>
              <a:gd name="T33" fmla="*/ 36 h 1318"/>
              <a:gd name="T34" fmla="*/ 562 w 1289"/>
              <a:gd name="T35" fmla="*/ 36 h 1318"/>
              <a:gd name="T36" fmla="*/ 364 w 1289"/>
              <a:gd name="T37" fmla="*/ 289 h 1318"/>
              <a:gd name="T38" fmla="*/ 785 w 1289"/>
              <a:gd name="T39" fmla="*/ 289 h 1318"/>
              <a:gd name="T40" fmla="*/ 665 w 1289"/>
              <a:gd name="T41" fmla="*/ 48 h 1318"/>
              <a:gd name="T42" fmla="*/ 1061 w 1289"/>
              <a:gd name="T43" fmla="*/ 531 h 1318"/>
              <a:gd name="T44" fmla="*/ 794 w 1289"/>
              <a:gd name="T45" fmla="*/ 325 h 1318"/>
              <a:gd name="T46" fmla="*/ 1061 w 1289"/>
              <a:gd name="T47" fmla="*/ 531 h 1318"/>
              <a:gd name="T48" fmla="*/ 357 w 1289"/>
              <a:gd name="T49" fmla="*/ 325 h 1318"/>
              <a:gd name="T50" fmla="*/ 779 w 1289"/>
              <a:gd name="T51" fmla="*/ 531 h 1318"/>
              <a:gd name="T52" fmla="*/ 621 w 1289"/>
              <a:gd name="T53" fmla="*/ 772 h 1318"/>
              <a:gd name="T54" fmla="*/ 333 w 1289"/>
              <a:gd name="T55" fmla="*/ 565 h 1318"/>
              <a:gd name="T56" fmla="*/ 773 w 1289"/>
              <a:gd name="T57" fmla="*/ 667 h 1318"/>
              <a:gd name="T58" fmla="*/ 569 w 1289"/>
              <a:gd name="T59" fmla="*/ 601 h 1318"/>
              <a:gd name="T60" fmla="*/ 1011 w 1289"/>
              <a:gd name="T61" fmla="*/ 769 h 1318"/>
              <a:gd name="T62" fmla="*/ 815 w 1289"/>
              <a:gd name="T63" fmla="*/ 565 h 1318"/>
              <a:gd name="T64" fmla="*/ 1011 w 1289"/>
              <a:gd name="T65" fmla="*/ 769 h 1318"/>
              <a:gd name="T66" fmla="*/ 1043 w 1289"/>
              <a:gd name="T67" fmla="*/ 783 h 1318"/>
              <a:gd name="T68" fmla="*/ 1037 w 1289"/>
              <a:gd name="T69" fmla="*/ 301 h 1318"/>
              <a:gd name="T70" fmla="*/ 1035 w 1289"/>
              <a:gd name="T71" fmla="*/ 296 h 1318"/>
              <a:gd name="T72" fmla="*/ 556 w 1289"/>
              <a:gd name="T73" fmla="*/ 0 h 1318"/>
              <a:gd name="T74" fmla="*/ 554 w 1289"/>
              <a:gd name="T75" fmla="*/ 0 h 1318"/>
              <a:gd name="T76" fmla="*/ 64 w 1289"/>
              <a:gd name="T77" fmla="*/ 293 h 1318"/>
              <a:gd name="T78" fmla="*/ 56 w 1289"/>
              <a:gd name="T79" fmla="*/ 307 h 1318"/>
              <a:gd name="T80" fmla="*/ 59 w 1289"/>
              <a:gd name="T81" fmla="*/ 794 h 1318"/>
              <a:gd name="T82" fmla="*/ 62 w 1289"/>
              <a:gd name="T83" fmla="*/ 799 h 1318"/>
              <a:gd name="T84" fmla="*/ 554 w 1289"/>
              <a:gd name="T85" fmla="*/ 1096 h 1318"/>
              <a:gd name="T86" fmla="*/ 556 w 1289"/>
              <a:gd name="T87" fmla="*/ 1096 h 1318"/>
              <a:gd name="T88" fmla="*/ 745 w 1289"/>
              <a:gd name="T89" fmla="*/ 1059 h 1318"/>
              <a:gd name="T90" fmla="*/ 848 w 1289"/>
              <a:gd name="T91" fmla="*/ 1298 h 1318"/>
              <a:gd name="T92" fmla="*/ 880 w 1289"/>
              <a:gd name="T93" fmla="*/ 1317 h 1318"/>
              <a:gd name="T94" fmla="*/ 942 w 1289"/>
              <a:gd name="T95" fmla="*/ 990 h 1318"/>
              <a:gd name="T96" fmla="*/ 1259 w 1289"/>
              <a:gd name="T97" fmla="*/ 938 h 1318"/>
              <a:gd name="T98" fmla="*/ 1286 w 1289"/>
              <a:gd name="T99" fmla="*/ 911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9" h="1318">
                <a:moveTo>
                  <a:pt x="954" y="938"/>
                </a:moveTo>
                <a:lnTo>
                  <a:pt x="954" y="938"/>
                </a:lnTo>
                <a:cubicBezTo>
                  <a:pt x="929" y="941"/>
                  <a:pt x="910" y="960"/>
                  <a:pt x="907" y="986"/>
                </a:cubicBezTo>
                <a:lnTo>
                  <a:pt x="874" y="1268"/>
                </a:lnTo>
                <a:lnTo>
                  <a:pt x="600" y="632"/>
                </a:lnTo>
                <a:lnTo>
                  <a:pt x="1237" y="904"/>
                </a:lnTo>
                <a:lnTo>
                  <a:pt x="954" y="938"/>
                </a:lnTo>
                <a:close/>
                <a:moveTo>
                  <a:pt x="880" y="1284"/>
                </a:moveTo>
                <a:lnTo>
                  <a:pt x="880" y="1284"/>
                </a:lnTo>
                <a:close/>
                <a:moveTo>
                  <a:pt x="665" y="1047"/>
                </a:moveTo>
                <a:lnTo>
                  <a:pt x="665" y="1047"/>
                </a:lnTo>
                <a:cubicBezTo>
                  <a:pt x="683" y="1030"/>
                  <a:pt x="698" y="1009"/>
                  <a:pt x="714" y="985"/>
                </a:cubicBezTo>
                <a:lnTo>
                  <a:pt x="731" y="1027"/>
                </a:lnTo>
                <a:lnTo>
                  <a:pt x="731" y="1027"/>
                </a:lnTo>
                <a:cubicBezTo>
                  <a:pt x="710" y="1035"/>
                  <a:pt x="688" y="1042"/>
                  <a:pt x="665" y="1047"/>
                </a:cubicBezTo>
                <a:close/>
                <a:moveTo>
                  <a:pt x="562" y="1061"/>
                </a:moveTo>
                <a:lnTo>
                  <a:pt x="562" y="1061"/>
                </a:lnTo>
                <a:cubicBezTo>
                  <a:pt x="559" y="1061"/>
                  <a:pt x="557" y="1061"/>
                  <a:pt x="554" y="1061"/>
                </a:cubicBezTo>
                <a:lnTo>
                  <a:pt x="554" y="1061"/>
                </a:lnTo>
                <a:cubicBezTo>
                  <a:pt x="475" y="1058"/>
                  <a:pt x="403" y="956"/>
                  <a:pt x="364" y="807"/>
                </a:cubicBezTo>
                <a:lnTo>
                  <a:pt x="637" y="807"/>
                </a:lnTo>
                <a:lnTo>
                  <a:pt x="696" y="944"/>
                </a:lnTo>
                <a:lnTo>
                  <a:pt x="696" y="944"/>
                </a:lnTo>
                <a:cubicBezTo>
                  <a:pt x="658" y="1014"/>
                  <a:pt x="612" y="1058"/>
                  <a:pt x="562" y="1061"/>
                </a:cubicBezTo>
                <a:close/>
                <a:moveTo>
                  <a:pt x="106" y="807"/>
                </a:moveTo>
                <a:lnTo>
                  <a:pt x="327" y="807"/>
                </a:lnTo>
                <a:lnTo>
                  <a:pt x="327" y="807"/>
                </a:lnTo>
                <a:cubicBezTo>
                  <a:pt x="354" y="916"/>
                  <a:pt x="398" y="1003"/>
                  <a:pt x="452" y="1052"/>
                </a:cubicBezTo>
                <a:lnTo>
                  <a:pt x="452" y="1052"/>
                </a:lnTo>
                <a:cubicBezTo>
                  <a:pt x="304" y="1023"/>
                  <a:pt x="180" y="932"/>
                  <a:pt x="106" y="807"/>
                </a:cubicBezTo>
                <a:close/>
                <a:moveTo>
                  <a:pt x="36" y="565"/>
                </a:moveTo>
                <a:lnTo>
                  <a:pt x="298" y="565"/>
                </a:lnTo>
                <a:lnTo>
                  <a:pt x="298" y="565"/>
                </a:lnTo>
                <a:cubicBezTo>
                  <a:pt x="298" y="639"/>
                  <a:pt x="306" y="708"/>
                  <a:pt x="319" y="772"/>
                </a:cubicBezTo>
                <a:lnTo>
                  <a:pt x="87" y="772"/>
                </a:lnTo>
                <a:lnTo>
                  <a:pt x="87" y="772"/>
                </a:lnTo>
                <a:cubicBezTo>
                  <a:pt x="57" y="709"/>
                  <a:pt x="39" y="639"/>
                  <a:pt x="36" y="565"/>
                </a:cubicBezTo>
                <a:close/>
                <a:moveTo>
                  <a:pt x="87" y="325"/>
                </a:moveTo>
                <a:lnTo>
                  <a:pt x="319" y="325"/>
                </a:lnTo>
                <a:lnTo>
                  <a:pt x="319" y="325"/>
                </a:lnTo>
                <a:cubicBezTo>
                  <a:pt x="306" y="387"/>
                  <a:pt x="298" y="457"/>
                  <a:pt x="298" y="531"/>
                </a:cubicBezTo>
                <a:lnTo>
                  <a:pt x="36" y="531"/>
                </a:lnTo>
                <a:lnTo>
                  <a:pt x="36" y="531"/>
                </a:lnTo>
                <a:cubicBezTo>
                  <a:pt x="39" y="457"/>
                  <a:pt x="57" y="387"/>
                  <a:pt x="87" y="325"/>
                </a:cubicBezTo>
                <a:close/>
                <a:moveTo>
                  <a:pt x="452" y="45"/>
                </a:moveTo>
                <a:lnTo>
                  <a:pt x="452" y="45"/>
                </a:lnTo>
                <a:cubicBezTo>
                  <a:pt x="398" y="94"/>
                  <a:pt x="354" y="180"/>
                  <a:pt x="327" y="289"/>
                </a:cubicBezTo>
                <a:lnTo>
                  <a:pt x="106" y="289"/>
                </a:lnTo>
                <a:lnTo>
                  <a:pt x="106" y="289"/>
                </a:lnTo>
                <a:cubicBezTo>
                  <a:pt x="180" y="164"/>
                  <a:pt x="304" y="73"/>
                  <a:pt x="452" y="45"/>
                </a:cubicBezTo>
                <a:close/>
                <a:moveTo>
                  <a:pt x="554" y="36"/>
                </a:moveTo>
                <a:lnTo>
                  <a:pt x="554" y="36"/>
                </a:lnTo>
                <a:cubicBezTo>
                  <a:pt x="557" y="36"/>
                  <a:pt x="559" y="36"/>
                  <a:pt x="562" y="36"/>
                </a:cubicBezTo>
                <a:lnTo>
                  <a:pt x="562" y="36"/>
                </a:lnTo>
                <a:cubicBezTo>
                  <a:pt x="640" y="41"/>
                  <a:pt x="709" y="142"/>
                  <a:pt x="748" y="289"/>
                </a:cubicBezTo>
                <a:lnTo>
                  <a:pt x="364" y="289"/>
                </a:lnTo>
                <a:lnTo>
                  <a:pt x="364" y="289"/>
                </a:lnTo>
                <a:cubicBezTo>
                  <a:pt x="403" y="140"/>
                  <a:pt x="475" y="38"/>
                  <a:pt x="554" y="36"/>
                </a:cubicBezTo>
                <a:lnTo>
                  <a:pt x="991" y="289"/>
                </a:lnTo>
                <a:lnTo>
                  <a:pt x="785" y="289"/>
                </a:lnTo>
                <a:lnTo>
                  <a:pt x="785" y="289"/>
                </a:lnTo>
                <a:cubicBezTo>
                  <a:pt x="759" y="183"/>
                  <a:pt x="717" y="98"/>
                  <a:pt x="665" y="48"/>
                </a:cubicBezTo>
                <a:lnTo>
                  <a:pt x="665" y="48"/>
                </a:lnTo>
                <a:cubicBezTo>
                  <a:pt x="803" y="81"/>
                  <a:pt x="920" y="170"/>
                  <a:pt x="991" y="289"/>
                </a:cubicBezTo>
                <a:lnTo>
                  <a:pt x="554" y="36"/>
                </a:lnTo>
                <a:close/>
                <a:moveTo>
                  <a:pt x="1061" y="531"/>
                </a:moveTo>
                <a:lnTo>
                  <a:pt x="815" y="531"/>
                </a:lnTo>
                <a:lnTo>
                  <a:pt x="815" y="531"/>
                </a:lnTo>
                <a:cubicBezTo>
                  <a:pt x="814" y="457"/>
                  <a:pt x="806" y="387"/>
                  <a:pt x="794" y="325"/>
                </a:cubicBezTo>
                <a:lnTo>
                  <a:pt x="1009" y="325"/>
                </a:lnTo>
                <a:lnTo>
                  <a:pt x="1009" y="325"/>
                </a:lnTo>
                <a:cubicBezTo>
                  <a:pt x="1040" y="387"/>
                  <a:pt x="1058" y="457"/>
                  <a:pt x="1061" y="531"/>
                </a:cubicBezTo>
                <a:close/>
                <a:moveTo>
                  <a:pt x="333" y="531"/>
                </a:moveTo>
                <a:lnTo>
                  <a:pt x="333" y="531"/>
                </a:lnTo>
                <a:cubicBezTo>
                  <a:pt x="334" y="458"/>
                  <a:pt x="343" y="387"/>
                  <a:pt x="357" y="325"/>
                </a:cubicBezTo>
                <a:lnTo>
                  <a:pt x="756" y="325"/>
                </a:lnTo>
                <a:lnTo>
                  <a:pt x="756" y="325"/>
                </a:lnTo>
                <a:cubicBezTo>
                  <a:pt x="770" y="387"/>
                  <a:pt x="778" y="458"/>
                  <a:pt x="779" y="531"/>
                </a:cubicBezTo>
                <a:lnTo>
                  <a:pt x="333" y="531"/>
                </a:lnTo>
                <a:close/>
                <a:moveTo>
                  <a:pt x="563" y="635"/>
                </a:moveTo>
                <a:lnTo>
                  <a:pt x="621" y="772"/>
                </a:lnTo>
                <a:lnTo>
                  <a:pt x="357" y="772"/>
                </a:lnTo>
                <a:lnTo>
                  <a:pt x="357" y="772"/>
                </a:lnTo>
                <a:cubicBezTo>
                  <a:pt x="343" y="708"/>
                  <a:pt x="334" y="639"/>
                  <a:pt x="333" y="565"/>
                </a:cubicBezTo>
                <a:lnTo>
                  <a:pt x="779" y="565"/>
                </a:lnTo>
                <a:lnTo>
                  <a:pt x="779" y="565"/>
                </a:lnTo>
                <a:cubicBezTo>
                  <a:pt x="779" y="600"/>
                  <a:pt x="776" y="635"/>
                  <a:pt x="773" y="667"/>
                </a:cubicBezTo>
                <a:lnTo>
                  <a:pt x="603" y="595"/>
                </a:lnTo>
                <a:lnTo>
                  <a:pt x="603" y="595"/>
                </a:lnTo>
                <a:cubicBezTo>
                  <a:pt x="591" y="590"/>
                  <a:pt x="578" y="593"/>
                  <a:pt x="569" y="601"/>
                </a:cubicBezTo>
                <a:lnTo>
                  <a:pt x="569" y="601"/>
                </a:lnTo>
                <a:cubicBezTo>
                  <a:pt x="561" y="610"/>
                  <a:pt x="558" y="623"/>
                  <a:pt x="563" y="635"/>
                </a:cubicBezTo>
                <a:close/>
                <a:moveTo>
                  <a:pt x="1011" y="769"/>
                </a:moveTo>
                <a:lnTo>
                  <a:pt x="807" y="682"/>
                </a:lnTo>
                <a:lnTo>
                  <a:pt x="807" y="682"/>
                </a:lnTo>
                <a:cubicBezTo>
                  <a:pt x="812" y="645"/>
                  <a:pt x="814" y="606"/>
                  <a:pt x="815" y="565"/>
                </a:cubicBezTo>
                <a:lnTo>
                  <a:pt x="1061" y="565"/>
                </a:lnTo>
                <a:lnTo>
                  <a:pt x="1061" y="565"/>
                </a:lnTo>
                <a:cubicBezTo>
                  <a:pt x="1058" y="639"/>
                  <a:pt x="1040" y="707"/>
                  <a:pt x="1011" y="769"/>
                </a:cubicBezTo>
                <a:close/>
                <a:moveTo>
                  <a:pt x="1268" y="879"/>
                </a:moveTo>
                <a:lnTo>
                  <a:pt x="1043" y="783"/>
                </a:lnTo>
                <a:lnTo>
                  <a:pt x="1043" y="783"/>
                </a:lnTo>
                <a:cubicBezTo>
                  <a:pt x="1077" y="711"/>
                  <a:pt x="1096" y="632"/>
                  <a:pt x="1096" y="548"/>
                </a:cubicBezTo>
                <a:lnTo>
                  <a:pt x="1096" y="548"/>
                </a:lnTo>
                <a:cubicBezTo>
                  <a:pt x="1096" y="460"/>
                  <a:pt x="1075" y="376"/>
                  <a:pt x="1037" y="301"/>
                </a:cubicBezTo>
                <a:lnTo>
                  <a:pt x="1037" y="301"/>
                </a:lnTo>
                <a:cubicBezTo>
                  <a:pt x="1037" y="300"/>
                  <a:pt x="1036" y="298"/>
                  <a:pt x="1035" y="296"/>
                </a:cubicBezTo>
                <a:lnTo>
                  <a:pt x="1035" y="296"/>
                </a:lnTo>
                <a:cubicBezTo>
                  <a:pt x="946" y="125"/>
                  <a:pt x="769" y="6"/>
                  <a:pt x="564" y="0"/>
                </a:cubicBezTo>
                <a:lnTo>
                  <a:pt x="564" y="0"/>
                </a:lnTo>
                <a:cubicBezTo>
                  <a:pt x="561" y="0"/>
                  <a:pt x="559" y="0"/>
                  <a:pt x="556" y="0"/>
                </a:cubicBezTo>
                <a:lnTo>
                  <a:pt x="556" y="0"/>
                </a:lnTo>
                <a:cubicBezTo>
                  <a:pt x="555" y="0"/>
                  <a:pt x="555" y="0"/>
                  <a:pt x="554" y="0"/>
                </a:cubicBezTo>
                <a:lnTo>
                  <a:pt x="554" y="0"/>
                </a:lnTo>
                <a:cubicBezTo>
                  <a:pt x="552" y="0"/>
                  <a:pt x="550" y="0"/>
                  <a:pt x="548" y="0"/>
                </a:cubicBezTo>
                <a:lnTo>
                  <a:pt x="548" y="0"/>
                </a:lnTo>
                <a:cubicBezTo>
                  <a:pt x="338" y="0"/>
                  <a:pt x="156" y="119"/>
                  <a:pt x="64" y="293"/>
                </a:cubicBezTo>
                <a:lnTo>
                  <a:pt x="64" y="293"/>
                </a:lnTo>
                <a:cubicBezTo>
                  <a:pt x="59" y="296"/>
                  <a:pt x="57" y="301"/>
                  <a:pt x="56" y="307"/>
                </a:cubicBezTo>
                <a:lnTo>
                  <a:pt x="56" y="307"/>
                </a:lnTo>
                <a:cubicBezTo>
                  <a:pt x="21" y="380"/>
                  <a:pt x="0" y="461"/>
                  <a:pt x="0" y="548"/>
                </a:cubicBezTo>
                <a:lnTo>
                  <a:pt x="0" y="548"/>
                </a:lnTo>
                <a:cubicBezTo>
                  <a:pt x="0" y="636"/>
                  <a:pt x="21" y="720"/>
                  <a:pt x="59" y="794"/>
                </a:cubicBezTo>
                <a:lnTo>
                  <a:pt x="59" y="794"/>
                </a:lnTo>
                <a:cubicBezTo>
                  <a:pt x="59" y="796"/>
                  <a:pt x="61" y="798"/>
                  <a:pt x="62" y="799"/>
                </a:cubicBezTo>
                <a:lnTo>
                  <a:pt x="62" y="799"/>
                </a:lnTo>
                <a:cubicBezTo>
                  <a:pt x="153" y="975"/>
                  <a:pt x="337" y="1096"/>
                  <a:pt x="548" y="1096"/>
                </a:cubicBezTo>
                <a:lnTo>
                  <a:pt x="548" y="1096"/>
                </a:lnTo>
                <a:cubicBezTo>
                  <a:pt x="550" y="1096"/>
                  <a:pt x="552" y="1096"/>
                  <a:pt x="554" y="1096"/>
                </a:cubicBezTo>
                <a:lnTo>
                  <a:pt x="554" y="1096"/>
                </a:lnTo>
                <a:cubicBezTo>
                  <a:pt x="555" y="1096"/>
                  <a:pt x="555" y="1096"/>
                  <a:pt x="556" y="1096"/>
                </a:cubicBezTo>
                <a:lnTo>
                  <a:pt x="556" y="1096"/>
                </a:lnTo>
                <a:cubicBezTo>
                  <a:pt x="559" y="1096"/>
                  <a:pt x="561" y="1096"/>
                  <a:pt x="564" y="1096"/>
                </a:cubicBezTo>
                <a:lnTo>
                  <a:pt x="564" y="1096"/>
                </a:lnTo>
                <a:cubicBezTo>
                  <a:pt x="628" y="1094"/>
                  <a:pt x="689" y="1081"/>
                  <a:pt x="745" y="1059"/>
                </a:cubicBezTo>
                <a:lnTo>
                  <a:pt x="848" y="1298"/>
                </a:lnTo>
                <a:lnTo>
                  <a:pt x="848" y="1298"/>
                </a:lnTo>
                <a:lnTo>
                  <a:pt x="848" y="1298"/>
                </a:lnTo>
                <a:cubicBezTo>
                  <a:pt x="853" y="1310"/>
                  <a:pt x="864" y="1317"/>
                  <a:pt x="877" y="1317"/>
                </a:cubicBezTo>
                <a:lnTo>
                  <a:pt x="877" y="1317"/>
                </a:lnTo>
                <a:cubicBezTo>
                  <a:pt x="877" y="1317"/>
                  <a:pt x="880" y="1317"/>
                  <a:pt x="880" y="1317"/>
                </a:cubicBezTo>
                <a:lnTo>
                  <a:pt x="880" y="1317"/>
                </a:lnTo>
                <a:cubicBezTo>
                  <a:pt x="895" y="1314"/>
                  <a:pt x="905" y="1304"/>
                  <a:pt x="908" y="1289"/>
                </a:cubicBezTo>
                <a:lnTo>
                  <a:pt x="942" y="990"/>
                </a:lnTo>
                <a:lnTo>
                  <a:pt x="942" y="990"/>
                </a:lnTo>
                <a:cubicBezTo>
                  <a:pt x="943" y="981"/>
                  <a:pt x="950" y="974"/>
                  <a:pt x="959" y="973"/>
                </a:cubicBezTo>
                <a:lnTo>
                  <a:pt x="1259" y="938"/>
                </a:lnTo>
                <a:lnTo>
                  <a:pt x="1259" y="938"/>
                </a:lnTo>
                <a:cubicBezTo>
                  <a:pt x="1273" y="936"/>
                  <a:pt x="1283" y="926"/>
                  <a:pt x="1286" y="911"/>
                </a:cubicBezTo>
                <a:lnTo>
                  <a:pt x="1286" y="911"/>
                </a:lnTo>
                <a:cubicBezTo>
                  <a:pt x="1288" y="898"/>
                  <a:pt x="1280" y="884"/>
                  <a:pt x="1268" y="879"/>
                </a:cubicBezTo>
                <a:close/>
              </a:path>
            </a:pathLst>
          </a:custGeom>
          <a:solidFill>
            <a:schemeClr val="bg1"/>
          </a:solidFill>
          <a:ln>
            <a:noFill/>
          </a:ln>
          <a:effectLst/>
        </p:spPr>
        <p:txBody>
          <a:bodyPr wrap="none" anchor="ctr"/>
          <a:lstStyle/>
          <a:p>
            <a:endParaRPr lang="en-US" dirty="0">
              <a:latin typeface="Red Hat Display" panose="02010303040201060303" pitchFamily="2" charset="0"/>
            </a:endParaRPr>
          </a:p>
        </p:txBody>
      </p:sp>
      <p:sp>
        <p:nvSpPr>
          <p:cNvPr id="2" name="TextBox 1">
            <a:extLst>
              <a:ext uri="{FF2B5EF4-FFF2-40B4-BE49-F238E27FC236}">
                <a16:creationId xmlns:a16="http://schemas.microsoft.com/office/drawing/2014/main" id="{A6F1CD78-139B-FFA5-22EF-D12BBD445203}"/>
              </a:ext>
            </a:extLst>
          </p:cNvPr>
          <p:cNvSpPr txBox="1"/>
          <p:nvPr/>
        </p:nvSpPr>
        <p:spPr>
          <a:xfrm>
            <a:off x="1204686" y="9786709"/>
            <a:ext cx="7852227" cy="2500685"/>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marL="1828617" lvl="2" indent="-457200" defTabSz="914400">
              <a:lnSpc>
                <a:spcPct val="90000"/>
              </a:lnSpc>
              <a:spcBef>
                <a:spcPts val="500"/>
              </a:spcBef>
              <a:buFont typeface="Wingdings" panose="05000000000000000000" pitchFamily="2" charset="2"/>
              <a:buChar char="ü"/>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Product and Sales - Access product details and inventory locations</a:t>
            </a:r>
          </a:p>
          <a:p>
            <a:pPr marL="1828617" lvl="2" indent="-457200" defTabSz="914400">
              <a:lnSpc>
                <a:spcPct val="90000"/>
              </a:lnSpc>
              <a:spcBef>
                <a:spcPts val="500"/>
              </a:spcBef>
              <a:buFont typeface="Wingdings" panose="05000000000000000000" pitchFamily="2" charset="2"/>
              <a:buChar char="ü"/>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Check monthly product sales</a:t>
            </a:r>
          </a:p>
          <a:p>
            <a:pPr marL="1828617" lvl="2" indent="-457200" defTabSz="914400">
              <a:lnSpc>
                <a:spcPct val="90000"/>
              </a:lnSpc>
              <a:spcBef>
                <a:spcPts val="500"/>
              </a:spcBef>
              <a:buFont typeface="Wingdings" panose="05000000000000000000" pitchFamily="2" charset="2"/>
              <a:buChar char="ü"/>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Track sales performance</a:t>
            </a:r>
          </a:p>
          <a:p>
            <a:pPr marL="1828617" lvl="2" indent="-457200" defTabSz="914400">
              <a:lnSpc>
                <a:spcPct val="90000"/>
              </a:lnSpc>
              <a:spcBef>
                <a:spcPts val="500"/>
              </a:spcBef>
              <a:buFont typeface="Wingdings" panose="05000000000000000000" pitchFamily="2" charset="2"/>
              <a:buChar char="ü"/>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Generate sales reports</a:t>
            </a:r>
          </a:p>
        </p:txBody>
      </p:sp>
      <p:sp>
        <p:nvSpPr>
          <p:cNvPr id="3" name="TextBox 2">
            <a:extLst>
              <a:ext uri="{FF2B5EF4-FFF2-40B4-BE49-F238E27FC236}">
                <a16:creationId xmlns:a16="http://schemas.microsoft.com/office/drawing/2014/main" id="{0DA090EA-4992-4490-8069-8C3B43C53B7E}"/>
              </a:ext>
            </a:extLst>
          </p:cNvPr>
          <p:cNvSpPr txBox="1"/>
          <p:nvPr/>
        </p:nvSpPr>
        <p:spPr>
          <a:xfrm>
            <a:off x="2948949" y="8073977"/>
            <a:ext cx="4994314" cy="1323439"/>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Times New Roman" panose="02020603050405020304" pitchFamily="18" charset="0"/>
                <a:cs typeface="Times New Roman" panose="02020603050405020304" pitchFamily="18" charset="0"/>
              </a:rPr>
              <a:t>Inventory Management System</a:t>
            </a:r>
          </a:p>
        </p:txBody>
      </p:sp>
      <p:sp>
        <p:nvSpPr>
          <p:cNvPr id="4" name="TextBox 3">
            <a:extLst>
              <a:ext uri="{FF2B5EF4-FFF2-40B4-BE49-F238E27FC236}">
                <a16:creationId xmlns:a16="http://schemas.microsoft.com/office/drawing/2014/main" id="{EFBCB328-F19C-6122-61B2-E7E116483359}"/>
              </a:ext>
            </a:extLst>
          </p:cNvPr>
          <p:cNvSpPr txBox="1"/>
          <p:nvPr/>
        </p:nvSpPr>
        <p:spPr>
          <a:xfrm>
            <a:off x="10210641" y="9786709"/>
            <a:ext cx="4682223" cy="2564805"/>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Security and Access</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User Accounts</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Leave Management</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Payroll</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Attendance Tracking</a:t>
            </a:r>
          </a:p>
        </p:txBody>
      </p:sp>
      <p:sp>
        <p:nvSpPr>
          <p:cNvPr id="5" name="TextBox 4">
            <a:extLst>
              <a:ext uri="{FF2B5EF4-FFF2-40B4-BE49-F238E27FC236}">
                <a16:creationId xmlns:a16="http://schemas.microsoft.com/office/drawing/2014/main" id="{C1CE4B2B-8A8C-6E95-A7B3-DD429E89C0E6}"/>
              </a:ext>
            </a:extLst>
          </p:cNvPr>
          <p:cNvSpPr txBox="1"/>
          <p:nvPr/>
        </p:nvSpPr>
        <p:spPr>
          <a:xfrm>
            <a:off x="10210642" y="8096246"/>
            <a:ext cx="5203529" cy="1323439"/>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000" dirty="0">
                <a:latin typeface="Times New Roman" panose="02020603050405020304" pitchFamily="18" charset="0"/>
                <a:cs typeface="Times New Roman" panose="02020603050405020304" pitchFamily="18" charset="0"/>
              </a:rPr>
              <a:t>Employee Management System</a:t>
            </a:r>
          </a:p>
        </p:txBody>
      </p:sp>
      <p:sp>
        <p:nvSpPr>
          <p:cNvPr id="7" name="TextBox 6">
            <a:extLst>
              <a:ext uri="{FF2B5EF4-FFF2-40B4-BE49-F238E27FC236}">
                <a16:creationId xmlns:a16="http://schemas.microsoft.com/office/drawing/2014/main" id="{543308C9-F7E1-4A55-30EC-4839C02BAF29}"/>
              </a:ext>
            </a:extLst>
          </p:cNvPr>
          <p:cNvSpPr txBox="1"/>
          <p:nvPr/>
        </p:nvSpPr>
        <p:spPr>
          <a:xfrm>
            <a:off x="17127856" y="9786709"/>
            <a:ext cx="6888480" cy="2436564"/>
          </a:xfrm>
          <a:prstGeom prst="rect">
            <a:avLst/>
          </a:prstGeom>
          <a:noFill/>
        </p:spPr>
        <p:txBody>
          <a:bodyPr wrap="square" rtlCol="0" anchor="t">
            <a:spAutoFit/>
          </a:bodyPr>
          <a:lstStyle>
            <a:defPPr>
              <a:defRPr lang="en-US"/>
            </a:defPPr>
            <a:lvl1pPr>
              <a:lnSpc>
                <a:spcPct val="110000"/>
              </a:lnSpc>
              <a:spcBef>
                <a:spcPts val="1200"/>
              </a:spcBef>
              <a:spcAft>
                <a:spcPts val="600"/>
              </a:spcAft>
              <a:defRPr sz="3800">
                <a:latin typeface="Josefin Sans Light" pitchFamily="2" charset="77"/>
              </a:defRPr>
            </a:lvl1pPr>
          </a:lstStyle>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Bulk Updates</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Custom Reports</a:t>
            </a:r>
          </a:p>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lang="en-US" sz="3200" dirty="0">
                <a:solidFill>
                  <a:prstClr val="black"/>
                </a:solidFill>
                <a:latin typeface="Times New Roman" panose="02020603050405020304" pitchFamily="18" charset="0"/>
                <a:cs typeface="Times New Roman" panose="02020603050405020304" pitchFamily="18" charset="0"/>
              </a:rPr>
              <a:t>Retrieve employee sales commissions from Inventory Management</a:t>
            </a:r>
          </a:p>
        </p:txBody>
      </p:sp>
      <p:sp>
        <p:nvSpPr>
          <p:cNvPr id="8" name="TextBox 7">
            <a:extLst>
              <a:ext uri="{FF2B5EF4-FFF2-40B4-BE49-F238E27FC236}">
                <a16:creationId xmlns:a16="http://schemas.microsoft.com/office/drawing/2014/main" id="{5B09CD05-6D7C-0390-BD63-4BDF0B31EBCF}"/>
              </a:ext>
            </a:extLst>
          </p:cNvPr>
          <p:cNvSpPr txBox="1"/>
          <p:nvPr/>
        </p:nvSpPr>
        <p:spPr>
          <a:xfrm>
            <a:off x="17552821" y="7827756"/>
            <a:ext cx="4682223" cy="1569660"/>
          </a:xfrm>
          <a:prstGeom prst="rect">
            <a:avLst/>
          </a:prstGeom>
          <a:noFill/>
        </p:spPr>
        <p:txBody>
          <a:bodyPr wrap="square" rtlCol="0" anchor="b">
            <a:spAutoFit/>
          </a:bodyPr>
          <a:lstStyle>
            <a:defPPr>
              <a:defRPr lang="en-US"/>
            </a:defPPr>
            <a:lvl1pPr>
              <a:defRPr sz="8000" b="1">
                <a:solidFill>
                  <a:schemeClr val="tx2"/>
                </a:solidFill>
                <a:latin typeface="DM Serif Display" pitchFamily="2" charset="0"/>
                <a:ea typeface="Arimo" panose="020B0604020202020204" pitchFamily="34" charset="0"/>
                <a:cs typeface="Arimo" panose="020B0604020202020204" pitchFamily="34" charset="0"/>
              </a:defRPr>
            </a:lvl1pPr>
          </a:lstStyle>
          <a:p>
            <a:pPr algn="ctr"/>
            <a:r>
              <a:rPr lang="en-US" sz="4800" dirty="0">
                <a:latin typeface="Times New Roman" panose="02020603050405020304" pitchFamily="18" charset="0"/>
                <a:cs typeface="Times New Roman" panose="02020603050405020304" pitchFamily="18" charset="0"/>
              </a:rPr>
              <a:t>Automating payroll</a:t>
            </a:r>
            <a:endParaRPr lang="en-US" sz="4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EC6AAB0-9115-A689-3021-2E1B8AFD40C4}"/>
              </a:ext>
            </a:extLst>
          </p:cNvPr>
          <p:cNvSpPr txBox="1"/>
          <p:nvPr/>
        </p:nvSpPr>
        <p:spPr>
          <a:xfrm>
            <a:off x="1983349" y="1276624"/>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Functional Requirements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14" name="Freeform 13">
            <a:extLst>
              <a:ext uri="{FF2B5EF4-FFF2-40B4-BE49-F238E27FC236}">
                <a16:creationId xmlns:a16="http://schemas.microsoft.com/office/drawing/2014/main" id="{B43C4A0D-B123-618B-7587-1CB84B898572}"/>
              </a:ext>
            </a:extLst>
          </p:cNvPr>
          <p:cNvSpPr>
            <a:spLocks noChangeArrowheads="1"/>
          </p:cNvSpPr>
          <p:nvPr/>
        </p:nvSpPr>
        <p:spPr bwMode="auto">
          <a:xfrm>
            <a:off x="19127017" y="4591632"/>
            <a:ext cx="1840246" cy="1892123"/>
          </a:xfrm>
          <a:custGeom>
            <a:avLst/>
            <a:gdLst>
              <a:gd name="connsiteX0" fmla="*/ 94679 w 503262"/>
              <a:gd name="connsiteY0" fmla="*/ 342595 h 517449"/>
              <a:gd name="connsiteX1" fmla="*/ 14504 w 503262"/>
              <a:gd name="connsiteY1" fmla="*/ 422770 h 517449"/>
              <a:gd name="connsiteX2" fmla="*/ 94679 w 503262"/>
              <a:gd name="connsiteY2" fmla="*/ 502945 h 517449"/>
              <a:gd name="connsiteX3" fmla="*/ 174854 w 503262"/>
              <a:gd name="connsiteY3" fmla="*/ 422770 h 517449"/>
              <a:gd name="connsiteX4" fmla="*/ 94679 w 503262"/>
              <a:gd name="connsiteY4" fmla="*/ 342595 h 517449"/>
              <a:gd name="connsiteX5" fmla="*/ 94679 w 503262"/>
              <a:gd name="connsiteY5" fmla="*/ 328091 h 517449"/>
              <a:gd name="connsiteX6" fmla="*/ 189358 w 503262"/>
              <a:gd name="connsiteY6" fmla="*/ 422770 h 517449"/>
              <a:gd name="connsiteX7" fmla="*/ 94679 w 503262"/>
              <a:gd name="connsiteY7" fmla="*/ 517449 h 517449"/>
              <a:gd name="connsiteX8" fmla="*/ 0 w 503262"/>
              <a:gd name="connsiteY8" fmla="*/ 422770 h 517449"/>
              <a:gd name="connsiteX9" fmla="*/ 94679 w 503262"/>
              <a:gd name="connsiteY9" fmla="*/ 328091 h 517449"/>
              <a:gd name="connsiteX10" fmla="*/ 76191 w 503262"/>
              <a:gd name="connsiteY10" fmla="*/ 172307 h 517449"/>
              <a:gd name="connsiteX11" fmla="*/ 46410 w 503262"/>
              <a:gd name="connsiteY11" fmla="*/ 202050 h 517449"/>
              <a:gd name="connsiteX12" fmla="*/ 76191 w 503262"/>
              <a:gd name="connsiteY12" fmla="*/ 232194 h 517449"/>
              <a:gd name="connsiteX13" fmla="*/ 270972 w 503262"/>
              <a:gd name="connsiteY13" fmla="*/ 427128 h 517449"/>
              <a:gd name="connsiteX14" fmla="*/ 301155 w 503262"/>
              <a:gd name="connsiteY14" fmla="*/ 456871 h 517449"/>
              <a:gd name="connsiteX15" fmla="*/ 331338 w 503262"/>
              <a:gd name="connsiteY15" fmla="*/ 427128 h 517449"/>
              <a:gd name="connsiteX16" fmla="*/ 76191 w 503262"/>
              <a:gd name="connsiteY16" fmla="*/ 172307 h 517449"/>
              <a:gd name="connsiteX17" fmla="*/ 76191 w 503262"/>
              <a:gd name="connsiteY17" fmla="*/ 157838 h 517449"/>
              <a:gd name="connsiteX18" fmla="*/ 345424 w 503262"/>
              <a:gd name="connsiteY18" fmla="*/ 427128 h 517449"/>
              <a:gd name="connsiteX19" fmla="*/ 301155 w 503262"/>
              <a:gd name="connsiteY19" fmla="*/ 471340 h 517449"/>
              <a:gd name="connsiteX20" fmla="*/ 256887 w 503262"/>
              <a:gd name="connsiteY20" fmla="*/ 427128 h 517449"/>
              <a:gd name="connsiteX21" fmla="*/ 76191 w 503262"/>
              <a:gd name="connsiteY21" fmla="*/ 246664 h 517449"/>
              <a:gd name="connsiteX22" fmla="*/ 31922 w 503262"/>
              <a:gd name="connsiteY22" fmla="*/ 202050 h 517449"/>
              <a:gd name="connsiteX23" fmla="*/ 76191 w 503262"/>
              <a:gd name="connsiteY23" fmla="*/ 157838 h 517449"/>
              <a:gd name="connsiteX24" fmla="*/ 76123 w 503262"/>
              <a:gd name="connsiteY24" fmla="*/ 14453 h 517449"/>
              <a:gd name="connsiteX25" fmla="*/ 46388 w 503262"/>
              <a:gd name="connsiteY25" fmla="*/ 44163 h 517449"/>
              <a:gd name="connsiteX26" fmla="*/ 76123 w 503262"/>
              <a:gd name="connsiteY26" fmla="*/ 74274 h 517449"/>
              <a:gd name="connsiteX27" fmla="*/ 428925 w 503262"/>
              <a:gd name="connsiteY27" fmla="*/ 427178 h 517449"/>
              <a:gd name="connsiteX28" fmla="*/ 459062 w 503262"/>
              <a:gd name="connsiteY28" fmla="*/ 456887 h 517449"/>
              <a:gd name="connsiteX29" fmla="*/ 489198 w 503262"/>
              <a:gd name="connsiteY29" fmla="*/ 427178 h 517449"/>
              <a:gd name="connsiteX30" fmla="*/ 76123 w 503262"/>
              <a:gd name="connsiteY30" fmla="*/ 14453 h 517449"/>
              <a:gd name="connsiteX31" fmla="*/ 76123 w 503262"/>
              <a:gd name="connsiteY31" fmla="*/ 0 h 517449"/>
              <a:gd name="connsiteX32" fmla="*/ 503262 w 503262"/>
              <a:gd name="connsiteY32" fmla="*/ 427178 h 517449"/>
              <a:gd name="connsiteX33" fmla="*/ 459062 w 503262"/>
              <a:gd name="connsiteY33" fmla="*/ 471341 h 517449"/>
              <a:gd name="connsiteX34" fmla="*/ 414861 w 503262"/>
              <a:gd name="connsiteY34" fmla="*/ 427178 h 517449"/>
              <a:gd name="connsiteX35" fmla="*/ 76123 w 503262"/>
              <a:gd name="connsiteY35" fmla="*/ 88728 h 517449"/>
              <a:gd name="connsiteX36" fmla="*/ 31922 w 503262"/>
              <a:gd name="connsiteY36" fmla="*/ 44163 h 517449"/>
              <a:gd name="connsiteX37" fmla="*/ 76123 w 503262"/>
              <a:gd name="connsiteY37" fmla="*/ 0 h 51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3262" h="517449">
                <a:moveTo>
                  <a:pt x="94679" y="342595"/>
                </a:moveTo>
                <a:cubicBezTo>
                  <a:pt x="50361" y="342595"/>
                  <a:pt x="14504" y="378452"/>
                  <a:pt x="14504" y="422770"/>
                </a:cubicBezTo>
                <a:cubicBezTo>
                  <a:pt x="14504" y="467088"/>
                  <a:pt x="50361" y="502945"/>
                  <a:pt x="94679" y="502945"/>
                </a:cubicBezTo>
                <a:cubicBezTo>
                  <a:pt x="138997" y="502945"/>
                  <a:pt x="174854" y="467088"/>
                  <a:pt x="174854" y="422770"/>
                </a:cubicBezTo>
                <a:cubicBezTo>
                  <a:pt x="174854" y="378452"/>
                  <a:pt x="138997" y="342595"/>
                  <a:pt x="94679" y="342595"/>
                </a:cubicBezTo>
                <a:close/>
                <a:moveTo>
                  <a:pt x="94679" y="328091"/>
                </a:moveTo>
                <a:cubicBezTo>
                  <a:pt x="147055" y="328091"/>
                  <a:pt x="189358" y="370395"/>
                  <a:pt x="189358" y="422770"/>
                </a:cubicBezTo>
                <a:cubicBezTo>
                  <a:pt x="189358" y="475146"/>
                  <a:pt x="147055" y="517449"/>
                  <a:pt x="94679" y="517449"/>
                </a:cubicBezTo>
                <a:cubicBezTo>
                  <a:pt x="42304" y="517449"/>
                  <a:pt x="0" y="475146"/>
                  <a:pt x="0" y="422770"/>
                </a:cubicBezTo>
                <a:cubicBezTo>
                  <a:pt x="0" y="370395"/>
                  <a:pt x="42304" y="328091"/>
                  <a:pt x="94679" y="328091"/>
                </a:cubicBezTo>
                <a:close/>
                <a:moveTo>
                  <a:pt x="76191" y="172307"/>
                </a:moveTo>
                <a:cubicBezTo>
                  <a:pt x="59691" y="172307"/>
                  <a:pt x="46410" y="185973"/>
                  <a:pt x="46410" y="202050"/>
                </a:cubicBezTo>
                <a:cubicBezTo>
                  <a:pt x="46410" y="218931"/>
                  <a:pt x="59691" y="232194"/>
                  <a:pt x="76191" y="232194"/>
                </a:cubicBezTo>
                <a:cubicBezTo>
                  <a:pt x="184045" y="232194"/>
                  <a:pt x="270972" y="319412"/>
                  <a:pt x="270972" y="427128"/>
                </a:cubicBezTo>
                <a:cubicBezTo>
                  <a:pt x="270972" y="443607"/>
                  <a:pt x="284655" y="456871"/>
                  <a:pt x="301155" y="456871"/>
                </a:cubicBezTo>
                <a:cubicBezTo>
                  <a:pt x="318058" y="456871"/>
                  <a:pt x="331338" y="443607"/>
                  <a:pt x="331338" y="427128"/>
                </a:cubicBezTo>
                <a:cubicBezTo>
                  <a:pt x="331338" y="286454"/>
                  <a:pt x="216643" y="172307"/>
                  <a:pt x="76191" y="172307"/>
                </a:cubicBezTo>
                <a:close/>
                <a:moveTo>
                  <a:pt x="76191" y="157838"/>
                </a:moveTo>
                <a:cubicBezTo>
                  <a:pt x="224691" y="157838"/>
                  <a:pt x="345424" y="278818"/>
                  <a:pt x="345424" y="427128"/>
                </a:cubicBezTo>
                <a:cubicBezTo>
                  <a:pt x="345424" y="451646"/>
                  <a:pt x="325302" y="471340"/>
                  <a:pt x="301155" y="471340"/>
                </a:cubicBezTo>
                <a:cubicBezTo>
                  <a:pt x="277009" y="471340"/>
                  <a:pt x="256887" y="451646"/>
                  <a:pt x="256887" y="427128"/>
                </a:cubicBezTo>
                <a:cubicBezTo>
                  <a:pt x="256887" y="327451"/>
                  <a:pt x="175594" y="246664"/>
                  <a:pt x="76191" y="246664"/>
                </a:cubicBezTo>
                <a:cubicBezTo>
                  <a:pt x="51642" y="246664"/>
                  <a:pt x="31922" y="226567"/>
                  <a:pt x="31922" y="202050"/>
                </a:cubicBezTo>
                <a:cubicBezTo>
                  <a:pt x="31922" y="177934"/>
                  <a:pt x="51642" y="157838"/>
                  <a:pt x="76191" y="157838"/>
                </a:cubicBezTo>
                <a:close/>
                <a:moveTo>
                  <a:pt x="76123" y="14453"/>
                </a:moveTo>
                <a:cubicBezTo>
                  <a:pt x="59648" y="14453"/>
                  <a:pt x="46388" y="28104"/>
                  <a:pt x="46388" y="44163"/>
                </a:cubicBezTo>
                <a:cubicBezTo>
                  <a:pt x="46388" y="61025"/>
                  <a:pt x="59648" y="74274"/>
                  <a:pt x="76123" y="74274"/>
                </a:cubicBezTo>
                <a:cubicBezTo>
                  <a:pt x="270606" y="74274"/>
                  <a:pt x="428925" y="232458"/>
                  <a:pt x="428925" y="427178"/>
                </a:cubicBezTo>
                <a:cubicBezTo>
                  <a:pt x="428925" y="443638"/>
                  <a:pt x="442587" y="456887"/>
                  <a:pt x="459062" y="456887"/>
                </a:cubicBezTo>
                <a:cubicBezTo>
                  <a:pt x="475938" y="456887"/>
                  <a:pt x="489198" y="443638"/>
                  <a:pt x="489198" y="427178"/>
                </a:cubicBezTo>
                <a:cubicBezTo>
                  <a:pt x="489198" y="199537"/>
                  <a:pt x="303957" y="14453"/>
                  <a:pt x="76123" y="14453"/>
                </a:cubicBezTo>
                <a:close/>
                <a:moveTo>
                  <a:pt x="76123" y="0"/>
                </a:moveTo>
                <a:cubicBezTo>
                  <a:pt x="311994" y="0"/>
                  <a:pt x="503262" y="191507"/>
                  <a:pt x="503262" y="427178"/>
                </a:cubicBezTo>
                <a:cubicBezTo>
                  <a:pt x="503262" y="451668"/>
                  <a:pt x="483171" y="471341"/>
                  <a:pt x="459062" y="471341"/>
                </a:cubicBezTo>
                <a:cubicBezTo>
                  <a:pt x="434952" y="471341"/>
                  <a:pt x="414861" y="451668"/>
                  <a:pt x="414861" y="427178"/>
                </a:cubicBezTo>
                <a:cubicBezTo>
                  <a:pt x="414861" y="240488"/>
                  <a:pt x="262971" y="88728"/>
                  <a:pt x="76123" y="88728"/>
                </a:cubicBezTo>
                <a:cubicBezTo>
                  <a:pt x="51612" y="88728"/>
                  <a:pt x="31922" y="68654"/>
                  <a:pt x="31922" y="44163"/>
                </a:cubicBezTo>
                <a:cubicBezTo>
                  <a:pt x="31922" y="20074"/>
                  <a:pt x="51612" y="0"/>
                  <a:pt x="76123" y="0"/>
                </a:cubicBezTo>
                <a:close/>
              </a:path>
            </a:pathLst>
          </a:custGeom>
          <a:solidFill>
            <a:schemeClr val="bg1"/>
          </a:solidFill>
          <a:ln>
            <a:noFill/>
          </a:ln>
          <a:effectLst/>
        </p:spPr>
        <p:txBody>
          <a:bodyPr wrap="square" anchor="ctr">
            <a:noAutofit/>
          </a:bodyPr>
          <a:lstStyle/>
          <a:p>
            <a:endParaRPr lang="en-US" dirty="0">
              <a:latin typeface="Red Hat Display" panose="02010303040201060303" pitchFamily="2" charset="0"/>
            </a:endParaRPr>
          </a:p>
        </p:txBody>
      </p:sp>
    </p:spTree>
    <p:extLst>
      <p:ext uri="{BB962C8B-B14F-4D97-AF65-F5344CB8AC3E}">
        <p14:creationId xmlns:p14="http://schemas.microsoft.com/office/powerpoint/2010/main" val="120700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ABA830A-146B-5594-ADDE-A188A55F31C4}"/>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Lst>
          </a:blip>
          <a:srcRect l="15488" r="15488"/>
          <a:stretch/>
        </p:blipFill>
        <p:spPr>
          <a:xfrm>
            <a:off x="2452940" y="2934231"/>
            <a:ext cx="9119936" cy="8808522"/>
          </a:xfrm>
        </p:spPr>
      </p:pic>
      <p:sp>
        <p:nvSpPr>
          <p:cNvPr id="8" name="TextBox 7">
            <a:extLst>
              <a:ext uri="{FF2B5EF4-FFF2-40B4-BE49-F238E27FC236}">
                <a16:creationId xmlns:a16="http://schemas.microsoft.com/office/drawing/2014/main" id="{C6BE3F5A-FA56-1661-F58F-F4ABCBD8D7A4}"/>
              </a:ext>
            </a:extLst>
          </p:cNvPr>
          <p:cNvSpPr txBox="1"/>
          <p:nvPr/>
        </p:nvSpPr>
        <p:spPr>
          <a:xfrm>
            <a:off x="1983349" y="99353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Non-Functional Requirements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07C72FB7-5AAD-4C01-F0D2-6B27AD7C96BE}"/>
              </a:ext>
            </a:extLst>
          </p:cNvPr>
          <p:cNvSpPr txBox="1">
            <a:spLocks/>
          </p:cNvSpPr>
          <p:nvPr/>
        </p:nvSpPr>
        <p:spPr>
          <a:xfrm>
            <a:off x="12393613" y="3191406"/>
            <a:ext cx="10999788" cy="9366250"/>
          </a:xfrm>
          <a:prstGeom prst="rect">
            <a:avLst/>
          </a:prstGeom>
        </p:spPr>
        <p:txBody>
          <a:bodyPr>
            <a:normAutofit/>
          </a:bodyPr>
          <a:lstStyle>
            <a:lvl1pPr marL="457109" indent="-457109" algn="l" defTabSz="1828434" rtl="0" eaLnBrk="1" latinLnBrk="0" hangingPunct="1">
              <a:lnSpc>
                <a:spcPts val="4200"/>
              </a:lnSpc>
              <a:spcBef>
                <a:spcPts val="2000"/>
              </a:spcBef>
              <a:buFont typeface="Arial" panose="020B0604020202020204" pitchFamily="34" charset="0"/>
              <a:buChar char="•"/>
              <a:defRPr lang="en-US" sz="40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1pPr>
            <a:lvl2pPr marL="1371326" indent="-457109" algn="l" defTabSz="1828434" rtl="0" eaLnBrk="1" latinLnBrk="0" hangingPunct="1">
              <a:lnSpc>
                <a:spcPts val="4200"/>
              </a:lnSpc>
              <a:spcBef>
                <a:spcPts val="1000"/>
              </a:spcBef>
              <a:buFont typeface="Arial" panose="020B0604020202020204" pitchFamily="34" charset="0"/>
              <a:buChar char="•"/>
              <a:defRPr lang="en-US" sz="32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2pPr>
            <a:lvl3pPr marL="2285543" indent="-457109" algn="l" defTabSz="1828434" rtl="0" eaLnBrk="1" latinLnBrk="0" hangingPunct="1">
              <a:lnSpc>
                <a:spcPts val="4200"/>
              </a:lnSpc>
              <a:spcBef>
                <a:spcPts val="1000"/>
              </a:spcBef>
              <a:buFont typeface="Arial" panose="020B0604020202020204" pitchFamily="34" charset="0"/>
              <a:buChar char="•"/>
              <a:defRPr lang="en-US" sz="28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3pPr>
            <a:lvl4pPr marL="3199760" indent="-457109" algn="l" defTabSz="1828434" rtl="0" eaLnBrk="1" latinLnBrk="0" hangingPunct="1">
              <a:lnSpc>
                <a:spcPts val="4200"/>
              </a:lnSpc>
              <a:spcBef>
                <a:spcPts val="1000"/>
              </a:spcBef>
              <a:buFont typeface="Arial" panose="020B0604020202020204" pitchFamily="34" charset="0"/>
              <a:buChar char="•"/>
              <a:defRPr lang="en-US" sz="2400" b="0" i="0" kern="1200" dirty="0" smtClean="0">
                <a:solidFill>
                  <a:schemeClr val="tx1"/>
                </a:solidFill>
                <a:effectLst/>
                <a:latin typeface="Urbanist Light" panose="020B0A04040200000203" pitchFamily="34" charset="77"/>
                <a:ea typeface="Open Sans Light" panose="020B0306030504020204" pitchFamily="34" charset="0"/>
                <a:cs typeface="Open Sans" charset="0"/>
              </a:defRPr>
            </a:lvl4pPr>
            <a:lvl5pPr marL="4113977" indent="-457109" algn="l" defTabSz="1828434" rtl="0" eaLnBrk="1" latinLnBrk="0" hangingPunct="1">
              <a:lnSpc>
                <a:spcPts val="4200"/>
              </a:lnSpc>
              <a:spcBef>
                <a:spcPts val="1000"/>
              </a:spcBef>
              <a:buFont typeface="Arial" panose="020B0604020202020204" pitchFamily="34" charset="0"/>
              <a:buChar char="•"/>
              <a:defRPr lang="en-US" sz="2400" b="0" i="0" kern="1200" dirty="0">
                <a:solidFill>
                  <a:schemeClr val="tx1"/>
                </a:solidFill>
                <a:effectLst/>
                <a:latin typeface="Urbanist Light" panose="020B0A04040200000203" pitchFamily="34" charset="77"/>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buFont typeface="Wingdings" panose="05000000000000000000" pitchFamily="2" charset="2"/>
              <a:buChar char="ü"/>
            </a:pPr>
            <a:r>
              <a:rPr lang="en-US" sz="4400" dirty="0">
                <a:solidFill>
                  <a:schemeClr val="tx2"/>
                </a:solidFill>
                <a:latin typeface="Times New Roman" panose="02020603050405020304" pitchFamily="18" charset="0"/>
                <a:cs typeface="Times New Roman" panose="02020603050405020304" pitchFamily="18" charset="0"/>
              </a:rPr>
              <a:t>The system should be responsive and perform efficiently, even when handling large datasets.</a:t>
            </a:r>
          </a:p>
          <a:p>
            <a:pPr>
              <a:buFont typeface="Wingdings" panose="05000000000000000000" pitchFamily="2" charset="2"/>
              <a:buChar char="ü"/>
            </a:pPr>
            <a:endParaRPr lang="en-US" sz="44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4400" dirty="0">
                <a:solidFill>
                  <a:schemeClr val="tx2"/>
                </a:solidFill>
                <a:latin typeface="Times New Roman" panose="02020603050405020304" pitchFamily="18" charset="0"/>
                <a:cs typeface="Times New Roman" panose="02020603050405020304" pitchFamily="18" charset="0"/>
              </a:rPr>
              <a:t>Data security and privacy must be maintained, and the system should comply with relevant data protection regulations.</a:t>
            </a:r>
          </a:p>
          <a:p>
            <a:pPr>
              <a:buFont typeface="Wingdings" panose="05000000000000000000" pitchFamily="2" charset="2"/>
              <a:buChar char="ü"/>
            </a:pPr>
            <a:endParaRPr lang="en-US" sz="44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4400" dirty="0">
                <a:solidFill>
                  <a:schemeClr val="tx2"/>
                </a:solidFill>
                <a:latin typeface="Times New Roman" panose="02020603050405020304" pitchFamily="18" charset="0"/>
                <a:cs typeface="Times New Roman" panose="02020603050405020304" pitchFamily="18" charset="0"/>
              </a:rPr>
              <a:t>The system should have an intuitive and user-friendly interface for easy navigation by all users.</a:t>
            </a:r>
          </a:p>
          <a:p>
            <a:pPr>
              <a:buFont typeface="Wingdings" panose="05000000000000000000" pitchFamily="2" charset="2"/>
              <a:buChar char="ü"/>
            </a:pPr>
            <a:endParaRPr lang="en-US" sz="44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4400" dirty="0">
                <a:solidFill>
                  <a:schemeClr val="tx2"/>
                </a:solidFill>
                <a:latin typeface="Times New Roman" panose="02020603050405020304" pitchFamily="18" charset="0"/>
                <a:cs typeface="Times New Roman" panose="02020603050405020304" pitchFamily="18" charset="0"/>
              </a:rPr>
              <a:t>The system should calculate the payroll accurately.</a:t>
            </a:r>
          </a:p>
        </p:txBody>
      </p:sp>
    </p:spTree>
    <p:extLst>
      <p:ext uri="{BB962C8B-B14F-4D97-AF65-F5344CB8AC3E}">
        <p14:creationId xmlns:p14="http://schemas.microsoft.com/office/powerpoint/2010/main" val="2719615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62B7DE-A837-33FE-0211-F15D7127AB21}"/>
              </a:ext>
            </a:extLst>
          </p:cNvPr>
          <p:cNvSpPr txBox="1"/>
          <p:nvPr/>
        </p:nvSpPr>
        <p:spPr>
          <a:xfrm>
            <a:off x="1983349" y="99353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Technical Achievements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333068B-7881-2C61-7C45-EE36129EF01D}"/>
              </a:ext>
            </a:extLst>
          </p:cNvPr>
          <p:cNvSpPr/>
          <p:nvPr/>
        </p:nvSpPr>
        <p:spPr>
          <a:xfrm>
            <a:off x="16554449" y="5687269"/>
            <a:ext cx="5562599" cy="6571406"/>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b="1" dirty="0">
                <a:solidFill>
                  <a:schemeClr val="tx2"/>
                </a:solidFill>
                <a:latin typeface="Times New Roman" panose="02020603050405020304" pitchFamily="18" charset="0"/>
                <a:cs typeface="Times New Roman" panose="02020603050405020304" pitchFamily="18" charset="0"/>
              </a:rPr>
              <a:t>Agile Method</a:t>
            </a:r>
          </a:p>
          <a:p>
            <a:endParaRPr lang="en-MY" sz="3200" b="1" u="sng" dirty="0">
              <a:solidFill>
                <a:schemeClr val="tx2"/>
              </a:solidFill>
              <a:latin typeface="Times New Roman" panose="02020603050405020304" pitchFamily="18" charset="0"/>
              <a:cs typeface="Times New Roman" panose="02020603050405020304" pitchFamily="18" charset="0"/>
            </a:endParaRPr>
          </a:p>
          <a:p>
            <a:r>
              <a:rPr lang="en-MY" sz="2800" dirty="0">
                <a:solidFill>
                  <a:schemeClr val="tx2"/>
                </a:solidFill>
                <a:latin typeface="Times New Roman" panose="02020603050405020304" pitchFamily="18" charset="0"/>
                <a:cs typeface="Times New Roman" panose="02020603050405020304" pitchFamily="18" charset="0"/>
              </a:rPr>
              <a:t>Backlog Management – Jira</a:t>
            </a:r>
          </a:p>
          <a:p>
            <a:endParaRPr lang="en-MY" sz="2800" dirty="0">
              <a:solidFill>
                <a:schemeClr val="tx2"/>
              </a:solidFill>
              <a:latin typeface="Times New Roman" panose="02020603050405020304" pitchFamily="18" charset="0"/>
              <a:cs typeface="Times New Roman" panose="02020603050405020304" pitchFamily="18" charset="0"/>
            </a:endParaRPr>
          </a:p>
          <a:p>
            <a:r>
              <a:rPr lang="en-MY" sz="2800" dirty="0">
                <a:solidFill>
                  <a:schemeClr val="tx2"/>
                </a:solidFill>
                <a:latin typeface="Times New Roman" panose="02020603050405020304" pitchFamily="18" charset="0"/>
                <a:cs typeface="Times New Roman" panose="02020603050405020304" pitchFamily="18" charset="0"/>
              </a:rPr>
              <a:t>User Stories – Understand users requirements</a:t>
            </a:r>
          </a:p>
          <a:p>
            <a:endParaRPr lang="en-MY" sz="2800" dirty="0">
              <a:solidFill>
                <a:schemeClr val="tx2"/>
              </a:solidFill>
              <a:latin typeface="Times New Roman" panose="02020603050405020304" pitchFamily="18" charset="0"/>
              <a:cs typeface="Times New Roman" panose="02020603050405020304" pitchFamily="18" charset="0"/>
            </a:endParaRPr>
          </a:p>
          <a:p>
            <a:r>
              <a:rPr lang="en-MY" sz="2800" dirty="0">
                <a:solidFill>
                  <a:schemeClr val="tx2"/>
                </a:solidFill>
                <a:latin typeface="Times New Roman" panose="02020603050405020304" pitchFamily="18" charset="0"/>
                <a:cs typeface="Times New Roman" panose="02020603050405020304" pitchFamily="18" charset="0"/>
              </a:rPr>
              <a:t>Sprint Review – Conduct review in between sprints</a:t>
            </a:r>
          </a:p>
        </p:txBody>
      </p:sp>
      <p:sp>
        <p:nvSpPr>
          <p:cNvPr id="7" name="Rectangle 6">
            <a:extLst>
              <a:ext uri="{FF2B5EF4-FFF2-40B4-BE49-F238E27FC236}">
                <a16:creationId xmlns:a16="http://schemas.microsoft.com/office/drawing/2014/main" id="{E66DF3D9-1653-DF8A-E26E-C2A01F2D79FB}"/>
              </a:ext>
            </a:extLst>
          </p:cNvPr>
          <p:cNvSpPr/>
          <p:nvPr/>
        </p:nvSpPr>
        <p:spPr>
          <a:xfrm>
            <a:off x="2019299" y="4058494"/>
            <a:ext cx="5562600" cy="1305769"/>
          </a:xfrm>
          <a:prstGeom prst="rect">
            <a:avLst/>
          </a:prstGeom>
          <a:solidFill>
            <a:srgbClr val="CCCCFF"/>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600" b="1" dirty="0">
                <a:solidFill>
                  <a:schemeClr val="tx2"/>
                </a:solidFill>
                <a:latin typeface="Times New Roman" panose="02020603050405020304" pitchFamily="18" charset="0"/>
                <a:cs typeface="Times New Roman" panose="02020603050405020304" pitchFamily="18" charset="0"/>
              </a:rPr>
              <a:t>Programming Language</a:t>
            </a:r>
          </a:p>
        </p:txBody>
      </p:sp>
      <p:sp>
        <p:nvSpPr>
          <p:cNvPr id="8" name="Rectangle 7">
            <a:extLst>
              <a:ext uri="{FF2B5EF4-FFF2-40B4-BE49-F238E27FC236}">
                <a16:creationId xmlns:a16="http://schemas.microsoft.com/office/drawing/2014/main" id="{3DEA5DD4-3A47-9ADF-F996-353623889A7E}"/>
              </a:ext>
            </a:extLst>
          </p:cNvPr>
          <p:cNvSpPr/>
          <p:nvPr/>
        </p:nvSpPr>
        <p:spPr>
          <a:xfrm>
            <a:off x="16554449" y="4058494"/>
            <a:ext cx="5562600" cy="1305769"/>
          </a:xfrm>
          <a:prstGeom prst="rect">
            <a:avLst/>
          </a:prstGeom>
          <a:solidFill>
            <a:srgbClr val="CCCCFF"/>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solidFill>
                  <a:schemeClr val="tx2"/>
                </a:solidFill>
                <a:latin typeface="Times New Roman" panose="02020603050405020304" pitchFamily="18" charset="0"/>
                <a:cs typeface="Times New Roman" panose="02020603050405020304" pitchFamily="18" charset="0"/>
              </a:rPr>
              <a:t>Project Management</a:t>
            </a:r>
          </a:p>
        </p:txBody>
      </p:sp>
      <p:sp>
        <p:nvSpPr>
          <p:cNvPr id="9" name="Rectangle 8">
            <a:extLst>
              <a:ext uri="{FF2B5EF4-FFF2-40B4-BE49-F238E27FC236}">
                <a16:creationId xmlns:a16="http://schemas.microsoft.com/office/drawing/2014/main" id="{B8F0811F-9705-C642-AB7F-BB21FF25EA94}"/>
              </a:ext>
            </a:extLst>
          </p:cNvPr>
          <p:cNvSpPr/>
          <p:nvPr/>
        </p:nvSpPr>
        <p:spPr>
          <a:xfrm>
            <a:off x="2019299" y="5753944"/>
            <a:ext cx="5562599" cy="6571406"/>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800" dirty="0">
                <a:solidFill>
                  <a:schemeClr val="tx2"/>
                </a:solidFill>
                <a:latin typeface="Times New Roman" panose="02020603050405020304" pitchFamily="18" charset="0"/>
                <a:cs typeface="Times New Roman" panose="02020603050405020304" pitchFamily="18" charset="0"/>
              </a:rPr>
              <a:t>Front/Back end – HTML, CSS, JavaScript</a:t>
            </a:r>
          </a:p>
          <a:p>
            <a:endParaRPr lang="en-MY" sz="2800" b="1" u="sng" dirty="0">
              <a:solidFill>
                <a:schemeClr val="tx2"/>
              </a:solidFill>
              <a:latin typeface="Times New Roman" panose="02020603050405020304" pitchFamily="18" charset="0"/>
              <a:cs typeface="Times New Roman" panose="02020603050405020304" pitchFamily="18" charset="0"/>
            </a:endParaRPr>
          </a:p>
          <a:p>
            <a:r>
              <a:rPr lang="en-MY" sz="2800" dirty="0">
                <a:solidFill>
                  <a:schemeClr val="tx2"/>
                </a:solidFill>
                <a:latin typeface="Times New Roman" panose="02020603050405020304" pitchFamily="18" charset="0"/>
                <a:cs typeface="Times New Roman" panose="02020603050405020304" pitchFamily="18" charset="0"/>
              </a:rPr>
              <a:t>Programming Tool – Visual Studio Code (VS Code)</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160F47D-D289-F37B-8137-F6B8FA3ADC2C}"/>
              </a:ext>
            </a:extLst>
          </p:cNvPr>
          <p:cNvSpPr/>
          <p:nvPr/>
        </p:nvSpPr>
        <p:spPr>
          <a:xfrm>
            <a:off x="9407525" y="4058494"/>
            <a:ext cx="5562600" cy="1305769"/>
          </a:xfrm>
          <a:prstGeom prst="rect">
            <a:avLst/>
          </a:prstGeom>
          <a:solidFill>
            <a:srgbClr val="CCCCFF"/>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solidFill>
                  <a:schemeClr val="tx2"/>
                </a:solidFill>
                <a:latin typeface="Times New Roman" panose="02020603050405020304" pitchFamily="18" charset="0"/>
                <a:cs typeface="Times New Roman" panose="02020603050405020304" pitchFamily="18" charset="0"/>
              </a:rPr>
              <a:t>Database</a:t>
            </a:r>
          </a:p>
        </p:txBody>
      </p:sp>
      <p:sp>
        <p:nvSpPr>
          <p:cNvPr id="11" name="Rectangle 10">
            <a:extLst>
              <a:ext uri="{FF2B5EF4-FFF2-40B4-BE49-F238E27FC236}">
                <a16:creationId xmlns:a16="http://schemas.microsoft.com/office/drawing/2014/main" id="{B8B85A2D-3E0A-B091-09BB-F91F4A759B64}"/>
              </a:ext>
            </a:extLst>
          </p:cNvPr>
          <p:cNvSpPr/>
          <p:nvPr/>
        </p:nvSpPr>
        <p:spPr>
          <a:xfrm>
            <a:off x="9407525" y="5687269"/>
            <a:ext cx="5562599" cy="6571406"/>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800" dirty="0">
                <a:solidFill>
                  <a:schemeClr val="tx2"/>
                </a:solidFill>
                <a:latin typeface="Times New Roman" panose="02020603050405020304" pitchFamily="18" charset="0"/>
                <a:cs typeface="Times New Roman" panose="02020603050405020304" pitchFamily="18" charset="0"/>
              </a:rPr>
              <a:t>Database – MySQL</a:t>
            </a:r>
          </a:p>
          <a:p>
            <a:pPr algn="ctr"/>
            <a:endParaRPr lang="en-MY" sz="2800" dirty="0">
              <a:solidFill>
                <a:schemeClr val="tx2"/>
              </a:solidFill>
              <a:latin typeface="Times New Roman" panose="02020603050405020304" pitchFamily="18" charset="0"/>
              <a:cs typeface="Times New Roman" panose="02020603050405020304" pitchFamily="18" charset="0"/>
            </a:endParaRPr>
          </a:p>
          <a:p>
            <a:pPr algn="ctr"/>
            <a:r>
              <a:rPr lang="en-MY" sz="2800" dirty="0">
                <a:solidFill>
                  <a:schemeClr val="tx2"/>
                </a:solidFill>
                <a:latin typeface="Times New Roman" panose="02020603050405020304" pitchFamily="18" charset="0"/>
                <a:cs typeface="Times New Roman" panose="02020603050405020304" pitchFamily="18" charset="0"/>
              </a:rPr>
              <a:t>VS Code Extension - MySQL</a:t>
            </a:r>
            <a:endParaRPr lang="en-US" sz="2800" dirty="0">
              <a:solidFill>
                <a:schemeClr val="tx2"/>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6DEBCAA0-41BF-A23E-88DA-D37365951C63}"/>
              </a:ext>
            </a:extLst>
          </p:cNvPr>
          <p:cNvGrpSpPr/>
          <p:nvPr/>
        </p:nvGrpSpPr>
        <p:grpSpPr>
          <a:xfrm>
            <a:off x="19327658" y="1155907"/>
            <a:ext cx="2789391" cy="1940407"/>
            <a:chOff x="1133931" y="7256150"/>
            <a:chExt cx="3405495" cy="2164240"/>
          </a:xfrm>
        </p:grpSpPr>
        <p:grpSp>
          <p:nvGrpSpPr>
            <p:cNvPr id="22" name="Graphic 13">
              <a:extLst>
                <a:ext uri="{FF2B5EF4-FFF2-40B4-BE49-F238E27FC236}">
                  <a16:creationId xmlns:a16="http://schemas.microsoft.com/office/drawing/2014/main" id="{D2C59D7A-6B98-F96F-0F83-F503798299A4}"/>
                </a:ext>
              </a:extLst>
            </p:cNvPr>
            <p:cNvGrpSpPr/>
            <p:nvPr/>
          </p:nvGrpSpPr>
          <p:grpSpPr>
            <a:xfrm>
              <a:off x="1133931" y="7256150"/>
              <a:ext cx="3405495" cy="2164240"/>
              <a:chOff x="1133931" y="7256150"/>
              <a:chExt cx="3405495" cy="2164240"/>
            </a:xfrm>
          </p:grpSpPr>
          <p:sp>
            <p:nvSpPr>
              <p:cNvPr id="28" name="Freeform 33">
                <a:extLst>
                  <a:ext uri="{FF2B5EF4-FFF2-40B4-BE49-F238E27FC236}">
                    <a16:creationId xmlns:a16="http://schemas.microsoft.com/office/drawing/2014/main" id="{1C1B766A-C34E-D73E-2A1B-CAD07B89FDCC}"/>
                  </a:ext>
                </a:extLst>
              </p:cNvPr>
              <p:cNvSpPr/>
              <p:nvPr/>
            </p:nvSpPr>
            <p:spPr>
              <a:xfrm>
                <a:off x="1133931" y="7256150"/>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9" name="Freeform 34">
                <a:extLst>
                  <a:ext uri="{FF2B5EF4-FFF2-40B4-BE49-F238E27FC236}">
                    <a16:creationId xmlns:a16="http://schemas.microsoft.com/office/drawing/2014/main" id="{D6C1158D-2020-6309-AFF0-0BE7821AB4D2}"/>
                  </a:ext>
                </a:extLst>
              </p:cNvPr>
              <p:cNvSpPr/>
              <p:nvPr/>
            </p:nvSpPr>
            <p:spPr>
              <a:xfrm>
                <a:off x="1836463" y="7581975"/>
                <a:ext cx="1998101" cy="1545885"/>
              </a:xfrm>
              <a:custGeom>
                <a:avLst/>
                <a:gdLst>
                  <a:gd name="connsiteX0" fmla="*/ 1828965 w 1998101"/>
                  <a:gd name="connsiteY0" fmla="*/ 1545886 h 1545885"/>
                  <a:gd name="connsiteX1" fmla="*/ 171466 w 1998101"/>
                  <a:gd name="connsiteY1" fmla="*/ 1545886 h 1545885"/>
                  <a:gd name="connsiteX2" fmla="*/ 0 w 1998101"/>
                  <a:gd name="connsiteY2" fmla="*/ 1374649 h 1545885"/>
                  <a:gd name="connsiteX3" fmla="*/ 0 w 1998101"/>
                  <a:gd name="connsiteY3" fmla="*/ 171237 h 1545885"/>
                  <a:gd name="connsiteX4" fmla="*/ 171466 w 1998101"/>
                  <a:gd name="connsiteY4" fmla="*/ 0 h 1545885"/>
                  <a:gd name="connsiteX5" fmla="*/ 1826584 w 1998101"/>
                  <a:gd name="connsiteY5" fmla="*/ 0 h 1545885"/>
                  <a:gd name="connsiteX6" fmla="*/ 1998049 w 1998101"/>
                  <a:gd name="connsiteY6" fmla="*/ 171237 h 1545885"/>
                  <a:gd name="connsiteX7" fmla="*/ 1998049 w 1998101"/>
                  <a:gd name="connsiteY7" fmla="*/ 1372271 h 1545885"/>
                  <a:gd name="connsiteX8" fmla="*/ 1828965 w 1998101"/>
                  <a:gd name="connsiteY8" fmla="*/ 1545886 h 154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101" h="1545885">
                    <a:moveTo>
                      <a:pt x="1828965" y="1545886"/>
                    </a:moveTo>
                    <a:lnTo>
                      <a:pt x="171466" y="1545886"/>
                    </a:lnTo>
                    <a:cubicBezTo>
                      <a:pt x="76207" y="1545886"/>
                      <a:pt x="0" y="1467402"/>
                      <a:pt x="0" y="1374649"/>
                    </a:cubicBezTo>
                    <a:lnTo>
                      <a:pt x="0" y="171237"/>
                    </a:lnTo>
                    <a:cubicBezTo>
                      <a:pt x="0" y="76105"/>
                      <a:pt x="78588" y="0"/>
                      <a:pt x="171466" y="0"/>
                    </a:cubicBezTo>
                    <a:lnTo>
                      <a:pt x="1826584" y="0"/>
                    </a:lnTo>
                    <a:cubicBezTo>
                      <a:pt x="1921842" y="0"/>
                      <a:pt x="1998049" y="78483"/>
                      <a:pt x="1998049" y="171237"/>
                    </a:cubicBezTo>
                    <a:lnTo>
                      <a:pt x="1998049" y="1372271"/>
                    </a:lnTo>
                    <a:cubicBezTo>
                      <a:pt x="2000431" y="1467402"/>
                      <a:pt x="1921842" y="1545886"/>
                      <a:pt x="1828965" y="1545886"/>
                    </a:cubicBezTo>
                    <a:close/>
                  </a:path>
                </a:pathLst>
              </a:custGeom>
              <a:solidFill>
                <a:schemeClr val="bg1"/>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23" name="Freeform 28">
              <a:extLst>
                <a:ext uri="{FF2B5EF4-FFF2-40B4-BE49-F238E27FC236}">
                  <a16:creationId xmlns:a16="http://schemas.microsoft.com/office/drawing/2014/main" id="{462D06D3-6B81-4480-B5CA-686A25AFD6EF}"/>
                </a:ext>
              </a:extLst>
            </p:cNvPr>
            <p:cNvSpPr/>
            <p:nvPr/>
          </p:nvSpPr>
          <p:spPr>
            <a:xfrm>
              <a:off x="2265126" y="791493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4" name="Freeform 29">
              <a:extLst>
                <a:ext uri="{FF2B5EF4-FFF2-40B4-BE49-F238E27FC236}">
                  <a16:creationId xmlns:a16="http://schemas.microsoft.com/office/drawing/2014/main" id="{DF9B9C4C-781E-4AD2-DF94-386D72786EB3}"/>
                </a:ext>
              </a:extLst>
            </p:cNvPr>
            <p:cNvSpPr/>
            <p:nvPr/>
          </p:nvSpPr>
          <p:spPr>
            <a:xfrm>
              <a:off x="2265126" y="808141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8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5" name="Freeform 30">
              <a:extLst>
                <a:ext uri="{FF2B5EF4-FFF2-40B4-BE49-F238E27FC236}">
                  <a16:creationId xmlns:a16="http://schemas.microsoft.com/office/drawing/2014/main" id="{985C72AC-0614-DA0B-EB85-589484F9F006}"/>
                </a:ext>
              </a:extLst>
            </p:cNvPr>
            <p:cNvSpPr/>
            <p:nvPr/>
          </p:nvSpPr>
          <p:spPr>
            <a:xfrm>
              <a:off x="2265126" y="824789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6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6" name="Freeform 31">
              <a:extLst>
                <a:ext uri="{FF2B5EF4-FFF2-40B4-BE49-F238E27FC236}">
                  <a16:creationId xmlns:a16="http://schemas.microsoft.com/office/drawing/2014/main" id="{8EA5125E-C7C8-9F97-8959-D270DD34FB73}"/>
                </a:ext>
              </a:extLst>
            </p:cNvPr>
            <p:cNvSpPr/>
            <p:nvPr/>
          </p:nvSpPr>
          <p:spPr>
            <a:xfrm>
              <a:off x="2265126" y="841437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4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7" name="Freeform 32">
              <a:extLst>
                <a:ext uri="{FF2B5EF4-FFF2-40B4-BE49-F238E27FC236}">
                  <a16:creationId xmlns:a16="http://schemas.microsoft.com/office/drawing/2014/main" id="{2501636E-C031-E28D-65C4-D1294FFBD993}"/>
                </a:ext>
              </a:extLst>
            </p:cNvPr>
            <p:cNvSpPr/>
            <p:nvPr/>
          </p:nvSpPr>
          <p:spPr>
            <a:xfrm>
              <a:off x="2265126" y="858085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20000"/>
              </a:schemeClr>
            </a:solidFill>
            <a:ln w="23779" cap="flat">
              <a:noFill/>
              <a:prstDash val="solid"/>
              <a:miter/>
            </a:ln>
          </p:spPr>
          <p:txBody>
            <a:bodyPr rtlCol="0" anchor="ctr"/>
            <a:lstStyle/>
            <a:p>
              <a:endParaRPr lang="en-US" dirty="0">
                <a:latin typeface="Urbanist Light" panose="020B0A04040200000203" pitchFamily="34" charset="77"/>
              </a:endParaRPr>
            </a:p>
          </p:txBody>
        </p:sp>
      </p:grpSp>
      <p:grpSp>
        <p:nvGrpSpPr>
          <p:cNvPr id="30" name="Graphic 9">
            <a:extLst>
              <a:ext uri="{FF2B5EF4-FFF2-40B4-BE49-F238E27FC236}">
                <a16:creationId xmlns:a16="http://schemas.microsoft.com/office/drawing/2014/main" id="{40851871-67CA-AA58-6060-FC62B2F9A31F}"/>
              </a:ext>
            </a:extLst>
          </p:cNvPr>
          <p:cNvGrpSpPr/>
          <p:nvPr/>
        </p:nvGrpSpPr>
        <p:grpSpPr>
          <a:xfrm>
            <a:off x="3021801" y="1026227"/>
            <a:ext cx="2789391" cy="1909769"/>
            <a:chOff x="13562540" y="607773"/>
            <a:chExt cx="3405495" cy="2164240"/>
          </a:xfrm>
        </p:grpSpPr>
        <p:sp>
          <p:nvSpPr>
            <p:cNvPr id="31" name="Freeform 10">
              <a:extLst>
                <a:ext uri="{FF2B5EF4-FFF2-40B4-BE49-F238E27FC236}">
                  <a16:creationId xmlns:a16="http://schemas.microsoft.com/office/drawing/2014/main" id="{897F8F62-1C9D-DD8E-8DF3-8FEAE583D971}"/>
                </a:ext>
              </a:extLst>
            </p:cNvPr>
            <p:cNvSpPr/>
            <p:nvPr/>
          </p:nvSpPr>
          <p:spPr>
            <a:xfrm>
              <a:off x="13562540" y="607773"/>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3"/>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2" name="Freeform 11">
              <a:extLst>
                <a:ext uri="{FF2B5EF4-FFF2-40B4-BE49-F238E27FC236}">
                  <a16:creationId xmlns:a16="http://schemas.microsoft.com/office/drawing/2014/main" id="{F19F59C1-0561-B2A2-07D5-04704ED8952D}"/>
                </a:ext>
              </a:extLst>
            </p:cNvPr>
            <p:cNvSpPr/>
            <p:nvPr/>
          </p:nvSpPr>
          <p:spPr>
            <a:xfrm>
              <a:off x="14265072" y="1071538"/>
              <a:ext cx="2000430" cy="1236708"/>
            </a:xfrm>
            <a:custGeom>
              <a:avLst/>
              <a:gdLst>
                <a:gd name="connsiteX0" fmla="*/ 1845635 w 2000430"/>
                <a:gd name="connsiteY0" fmla="*/ 1236709 h 1236708"/>
                <a:gd name="connsiteX1" fmla="*/ 154795 w 2000430"/>
                <a:gd name="connsiteY1" fmla="*/ 1236709 h 1236708"/>
                <a:gd name="connsiteX2" fmla="*/ 0 w 2000430"/>
                <a:gd name="connsiteY2" fmla="*/ 1082120 h 1236708"/>
                <a:gd name="connsiteX3" fmla="*/ 0 w 2000430"/>
                <a:gd name="connsiteY3" fmla="*/ 154589 h 1236708"/>
                <a:gd name="connsiteX4" fmla="*/ 154795 w 2000430"/>
                <a:gd name="connsiteY4" fmla="*/ 0 h 1236708"/>
                <a:gd name="connsiteX5" fmla="*/ 1845635 w 2000430"/>
                <a:gd name="connsiteY5" fmla="*/ 0 h 1236708"/>
                <a:gd name="connsiteX6" fmla="*/ 2000431 w 2000430"/>
                <a:gd name="connsiteY6" fmla="*/ 154589 h 1236708"/>
                <a:gd name="connsiteX7" fmla="*/ 2000431 w 2000430"/>
                <a:gd name="connsiteY7" fmla="*/ 1082120 h 1236708"/>
                <a:gd name="connsiteX8" fmla="*/ 1845635 w 2000430"/>
                <a:gd name="connsiteY8" fmla="*/ 1236709 h 123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430" h="1236708">
                  <a:moveTo>
                    <a:pt x="1845635" y="1236709"/>
                  </a:moveTo>
                  <a:lnTo>
                    <a:pt x="154795" y="1236709"/>
                  </a:lnTo>
                  <a:cubicBezTo>
                    <a:pt x="69063" y="1236709"/>
                    <a:pt x="0" y="1167738"/>
                    <a:pt x="0" y="1082120"/>
                  </a:cubicBezTo>
                  <a:lnTo>
                    <a:pt x="0" y="154589"/>
                  </a:lnTo>
                  <a:cubicBezTo>
                    <a:pt x="0" y="68970"/>
                    <a:pt x="69063" y="0"/>
                    <a:pt x="154795" y="0"/>
                  </a:cubicBezTo>
                  <a:lnTo>
                    <a:pt x="1845635" y="0"/>
                  </a:lnTo>
                  <a:cubicBezTo>
                    <a:pt x="1931368" y="0"/>
                    <a:pt x="2000431" y="68970"/>
                    <a:pt x="2000431" y="154589"/>
                  </a:cubicBezTo>
                  <a:lnTo>
                    <a:pt x="2000431" y="1082120"/>
                  </a:lnTo>
                  <a:cubicBezTo>
                    <a:pt x="2000431" y="1167738"/>
                    <a:pt x="1931368" y="1236709"/>
                    <a:pt x="1845635" y="1236709"/>
                  </a:cubicBezTo>
                  <a:close/>
                </a:path>
              </a:pathLst>
            </a:custGeom>
            <a:solidFill>
              <a:schemeClr val="bg1"/>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3" name="Freeform 12">
              <a:extLst>
                <a:ext uri="{FF2B5EF4-FFF2-40B4-BE49-F238E27FC236}">
                  <a16:creationId xmlns:a16="http://schemas.microsoft.com/office/drawing/2014/main" id="{3119544E-FDC0-0F05-B3E3-405A85576C86}"/>
                </a:ext>
              </a:extLst>
            </p:cNvPr>
            <p:cNvSpPr/>
            <p:nvPr/>
          </p:nvSpPr>
          <p:spPr>
            <a:xfrm>
              <a:off x="14510363" y="1337906"/>
              <a:ext cx="619180" cy="703972"/>
            </a:xfrm>
            <a:custGeom>
              <a:avLst/>
              <a:gdLst>
                <a:gd name="connsiteX0" fmla="*/ 619181 w 619180"/>
                <a:gd name="connsiteY0" fmla="*/ 183128 h 703972"/>
                <a:gd name="connsiteX1" fmla="*/ 542974 w 619180"/>
                <a:gd name="connsiteY1" fmla="*/ 0 h 703972"/>
                <a:gd name="connsiteX2" fmla="*/ 0 w 619180"/>
                <a:gd name="connsiteY2" fmla="*/ 223559 h 703972"/>
                <a:gd name="connsiteX3" fmla="*/ 0 w 619180"/>
                <a:gd name="connsiteY3" fmla="*/ 480414 h 703972"/>
                <a:gd name="connsiteX4" fmla="*/ 542974 w 619180"/>
                <a:gd name="connsiteY4" fmla="*/ 703973 h 703972"/>
                <a:gd name="connsiteX5" fmla="*/ 619181 w 619180"/>
                <a:gd name="connsiteY5" fmla="*/ 520845 h 703972"/>
                <a:gd name="connsiteX6" fmla="*/ 207187 w 619180"/>
                <a:gd name="connsiteY6" fmla="*/ 351986 h 7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180" h="703972">
                  <a:moveTo>
                    <a:pt x="619181" y="183128"/>
                  </a:moveTo>
                  <a:lnTo>
                    <a:pt x="542974" y="0"/>
                  </a:lnTo>
                  <a:lnTo>
                    <a:pt x="0" y="223559"/>
                  </a:lnTo>
                  <a:lnTo>
                    <a:pt x="0" y="480414"/>
                  </a:lnTo>
                  <a:lnTo>
                    <a:pt x="542974" y="703973"/>
                  </a:lnTo>
                  <a:lnTo>
                    <a:pt x="619181" y="520845"/>
                  </a:lnTo>
                  <a:lnTo>
                    <a:pt x="207187" y="351986"/>
                  </a:lnTo>
                  <a:close/>
                </a:path>
              </a:pathLst>
            </a:custGeom>
            <a:solidFill>
              <a:schemeClr val="accent3"/>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4" name="Freeform 13">
              <a:extLst>
                <a:ext uri="{FF2B5EF4-FFF2-40B4-BE49-F238E27FC236}">
                  <a16:creationId xmlns:a16="http://schemas.microsoft.com/office/drawing/2014/main" id="{458A158A-F6F9-7729-46AF-EBCCCAE0D9B0}"/>
                </a:ext>
              </a:extLst>
            </p:cNvPr>
            <p:cNvSpPr/>
            <p:nvPr/>
          </p:nvSpPr>
          <p:spPr>
            <a:xfrm>
              <a:off x="15391505" y="1337906"/>
              <a:ext cx="619180" cy="703972"/>
            </a:xfrm>
            <a:custGeom>
              <a:avLst/>
              <a:gdLst>
                <a:gd name="connsiteX0" fmla="*/ 0 w 619180"/>
                <a:gd name="connsiteY0" fmla="*/ 183128 h 703972"/>
                <a:gd name="connsiteX1" fmla="*/ 73825 w 619180"/>
                <a:gd name="connsiteY1" fmla="*/ 0 h 703972"/>
                <a:gd name="connsiteX2" fmla="*/ 619181 w 619180"/>
                <a:gd name="connsiteY2" fmla="*/ 223559 h 703972"/>
                <a:gd name="connsiteX3" fmla="*/ 619181 w 619180"/>
                <a:gd name="connsiteY3" fmla="*/ 480414 h 703972"/>
                <a:gd name="connsiteX4" fmla="*/ 73825 w 619180"/>
                <a:gd name="connsiteY4" fmla="*/ 703973 h 703972"/>
                <a:gd name="connsiteX5" fmla="*/ 0 w 619180"/>
                <a:gd name="connsiteY5" fmla="*/ 520845 h 703972"/>
                <a:gd name="connsiteX6" fmla="*/ 409612 w 619180"/>
                <a:gd name="connsiteY6" fmla="*/ 351986 h 7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180" h="703972">
                  <a:moveTo>
                    <a:pt x="0" y="183128"/>
                  </a:moveTo>
                  <a:lnTo>
                    <a:pt x="73825" y="0"/>
                  </a:lnTo>
                  <a:lnTo>
                    <a:pt x="619181" y="223559"/>
                  </a:lnTo>
                  <a:lnTo>
                    <a:pt x="619181" y="480414"/>
                  </a:lnTo>
                  <a:lnTo>
                    <a:pt x="73825" y="703973"/>
                  </a:lnTo>
                  <a:lnTo>
                    <a:pt x="0" y="520845"/>
                  </a:lnTo>
                  <a:lnTo>
                    <a:pt x="409612" y="351986"/>
                  </a:lnTo>
                  <a:close/>
                </a:path>
              </a:pathLst>
            </a:custGeom>
            <a:solidFill>
              <a:schemeClr val="accent3"/>
            </a:solidFill>
            <a:ln w="23779" cap="flat">
              <a:noFill/>
              <a:prstDash val="solid"/>
              <a:miter/>
            </a:ln>
          </p:spPr>
          <p:txBody>
            <a:bodyPr rtlCol="0" anchor="ctr"/>
            <a:lstStyle/>
            <a:p>
              <a:endParaRPr lang="en-US" dirty="0">
                <a:latin typeface="Urbanist Light" panose="020B0A04040200000203" pitchFamily="34" charset="77"/>
              </a:endParaRPr>
            </a:p>
          </p:txBody>
        </p:sp>
      </p:grpSp>
    </p:spTree>
    <p:extLst>
      <p:ext uri="{BB962C8B-B14F-4D97-AF65-F5344CB8AC3E}">
        <p14:creationId xmlns:p14="http://schemas.microsoft.com/office/powerpoint/2010/main" val="364253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FD9C9-8F4C-9EC3-7766-FE8B72E6C4FD}"/>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Technical Achievements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E011515-2219-D730-9594-2D49186C9DA1}"/>
              </a:ext>
            </a:extLst>
          </p:cNvPr>
          <p:cNvSpPr txBox="1">
            <a:spLocks/>
          </p:cNvSpPr>
          <p:nvPr/>
        </p:nvSpPr>
        <p:spPr>
          <a:xfrm>
            <a:off x="4209732" y="1887638"/>
            <a:ext cx="16202026" cy="10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6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Gitlab: https://gitlab.com/ZX291/kaplan-ce301</a:t>
            </a:r>
          </a:p>
        </p:txBody>
      </p:sp>
      <p:sp>
        <p:nvSpPr>
          <p:cNvPr id="10" name="Oval 9">
            <a:extLst>
              <a:ext uri="{FF2B5EF4-FFF2-40B4-BE49-F238E27FC236}">
                <a16:creationId xmlns:a16="http://schemas.microsoft.com/office/drawing/2014/main" id="{1B44145C-C54F-746F-9E11-57E39C9AF79E}"/>
              </a:ext>
            </a:extLst>
          </p:cNvPr>
          <p:cNvSpPr/>
          <p:nvPr/>
        </p:nvSpPr>
        <p:spPr>
          <a:xfrm>
            <a:off x="8217078" y="9815156"/>
            <a:ext cx="3507562" cy="6090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 name="Picture 3">
            <a:extLst>
              <a:ext uri="{FF2B5EF4-FFF2-40B4-BE49-F238E27FC236}">
                <a16:creationId xmlns:a16="http://schemas.microsoft.com/office/drawing/2014/main" id="{A77EC6B3-98A3-99C9-A725-2232C2065F16}"/>
              </a:ext>
            </a:extLst>
          </p:cNvPr>
          <p:cNvPicPr>
            <a:picLocks noChangeAspect="1"/>
          </p:cNvPicPr>
          <p:nvPr/>
        </p:nvPicPr>
        <p:blipFill>
          <a:blip r:embed="rId2"/>
          <a:stretch>
            <a:fillRect/>
          </a:stretch>
        </p:blipFill>
        <p:spPr>
          <a:xfrm>
            <a:off x="2946803" y="3291838"/>
            <a:ext cx="19341444" cy="9596848"/>
          </a:xfrm>
          <a:prstGeom prst="rect">
            <a:avLst/>
          </a:prstGeom>
        </p:spPr>
      </p:pic>
    </p:spTree>
    <p:extLst>
      <p:ext uri="{BB962C8B-B14F-4D97-AF65-F5344CB8AC3E}">
        <p14:creationId xmlns:p14="http://schemas.microsoft.com/office/powerpoint/2010/main" val="365228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C3117072-1C92-A233-40DD-3D340891340C}"/>
              </a:ext>
            </a:extLst>
          </p:cNvPr>
          <p:cNvSpPr/>
          <p:nvPr/>
        </p:nvSpPr>
        <p:spPr>
          <a:xfrm>
            <a:off x="20226616" y="5770880"/>
            <a:ext cx="3232823" cy="449072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MY" sz="2800" dirty="0">
                <a:solidFill>
                  <a:schemeClr val="tx2"/>
                </a:solidFill>
                <a:latin typeface="Times New Roman" panose="02020603050405020304" pitchFamily="18" charset="0"/>
                <a:cs typeface="Times New Roman" panose="02020603050405020304" pitchFamily="18" charset="0"/>
              </a:rPr>
              <a:t>Project is planned using backlog and timeline to create sprints and issues until 10</a:t>
            </a:r>
            <a:r>
              <a:rPr lang="en-MY" sz="2800" baseline="30000" dirty="0">
                <a:solidFill>
                  <a:schemeClr val="tx2"/>
                </a:solidFill>
                <a:latin typeface="Times New Roman" panose="02020603050405020304" pitchFamily="18" charset="0"/>
                <a:cs typeface="Times New Roman" panose="02020603050405020304" pitchFamily="18" charset="0"/>
              </a:rPr>
              <a:t>th</a:t>
            </a:r>
            <a:r>
              <a:rPr lang="en-MY" sz="2800" dirty="0">
                <a:solidFill>
                  <a:schemeClr val="tx2"/>
                </a:solidFill>
                <a:latin typeface="Times New Roman" panose="02020603050405020304" pitchFamily="18" charset="0"/>
                <a:cs typeface="Times New Roman" panose="02020603050405020304" pitchFamily="18" charset="0"/>
              </a:rPr>
              <a:t> Jun 2024.</a:t>
            </a:r>
          </a:p>
          <a:p>
            <a:r>
              <a:rPr lang="en-MY" sz="2800" dirty="0">
                <a:solidFill>
                  <a:schemeClr val="tx2"/>
                </a:solidFill>
                <a:latin typeface="Times New Roman" panose="02020603050405020304" pitchFamily="18" charset="0"/>
                <a:cs typeface="Times New Roman" panose="02020603050405020304" pitchFamily="18" charset="0"/>
              </a:rPr>
              <a:t>The issues will be shown in the Jira board in 3 categories: To Do, In progress, Done</a:t>
            </a:r>
          </a:p>
        </p:txBody>
      </p:sp>
      <p:pic>
        <p:nvPicPr>
          <p:cNvPr id="5" name="Picture 4">
            <a:extLst>
              <a:ext uri="{FF2B5EF4-FFF2-40B4-BE49-F238E27FC236}">
                <a16:creationId xmlns:a16="http://schemas.microsoft.com/office/drawing/2014/main" id="{42FE776D-E555-9572-2973-1C16C3724641}"/>
              </a:ext>
            </a:extLst>
          </p:cNvPr>
          <p:cNvPicPr>
            <a:picLocks noChangeAspect="1"/>
          </p:cNvPicPr>
          <p:nvPr/>
        </p:nvPicPr>
        <p:blipFill>
          <a:blip r:embed="rId2"/>
          <a:stretch>
            <a:fillRect/>
          </a:stretch>
        </p:blipFill>
        <p:spPr>
          <a:xfrm>
            <a:off x="2144486" y="2621280"/>
            <a:ext cx="17948204" cy="10025523"/>
          </a:xfrm>
          <a:prstGeom prst="rect">
            <a:avLst/>
          </a:prstGeom>
        </p:spPr>
      </p:pic>
      <p:sp>
        <p:nvSpPr>
          <p:cNvPr id="6" name="Content Placeholder 2">
            <a:extLst>
              <a:ext uri="{FF2B5EF4-FFF2-40B4-BE49-F238E27FC236}">
                <a16:creationId xmlns:a16="http://schemas.microsoft.com/office/drawing/2014/main" id="{A44DB039-2FCC-424E-1673-3D8984B107E0}"/>
              </a:ext>
            </a:extLst>
          </p:cNvPr>
          <p:cNvSpPr txBox="1">
            <a:spLocks/>
          </p:cNvSpPr>
          <p:nvPr/>
        </p:nvSpPr>
        <p:spPr>
          <a:xfrm>
            <a:off x="87086" y="1727082"/>
            <a:ext cx="24439154"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Timeline - https://kaplan-ce301.atlassian.net/jira/software/projects/SCRUM/boards/1/timeline</a:t>
            </a:r>
          </a:p>
        </p:txBody>
      </p:sp>
    </p:spTree>
    <p:extLst>
      <p:ext uri="{BB962C8B-B14F-4D97-AF65-F5344CB8AC3E}">
        <p14:creationId xmlns:p14="http://schemas.microsoft.com/office/powerpoint/2010/main" val="543972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E521F62-7F0F-6F9D-8FDB-5450FB11206B}"/>
              </a:ext>
            </a:extLst>
          </p:cNvPr>
          <p:cNvSpPr txBox="1">
            <a:spLocks/>
          </p:cNvSpPr>
          <p:nvPr/>
        </p:nvSpPr>
        <p:spPr>
          <a:xfrm>
            <a:off x="87086" y="1727082"/>
            <a:ext cx="24439154"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Timeline - https://kaplan-ce301.atlassian.net/jira/software/projects/SCRUM/boards/1/timeline</a:t>
            </a:r>
          </a:p>
        </p:txBody>
      </p:sp>
      <p:pic>
        <p:nvPicPr>
          <p:cNvPr id="6" name="Picture 5">
            <a:extLst>
              <a:ext uri="{FF2B5EF4-FFF2-40B4-BE49-F238E27FC236}">
                <a16:creationId xmlns:a16="http://schemas.microsoft.com/office/drawing/2014/main" id="{23DF35F9-D3BB-0809-E276-0159A300B71D}"/>
              </a:ext>
            </a:extLst>
          </p:cNvPr>
          <p:cNvPicPr>
            <a:picLocks noChangeAspect="1"/>
          </p:cNvPicPr>
          <p:nvPr/>
        </p:nvPicPr>
        <p:blipFill>
          <a:blip r:embed="rId2"/>
          <a:stretch>
            <a:fillRect/>
          </a:stretch>
        </p:blipFill>
        <p:spPr>
          <a:xfrm>
            <a:off x="3386888" y="2802708"/>
            <a:ext cx="18171201" cy="10017942"/>
          </a:xfrm>
          <a:prstGeom prst="rect">
            <a:avLst/>
          </a:prstGeom>
        </p:spPr>
      </p:pic>
    </p:spTree>
    <p:extLst>
      <p:ext uri="{BB962C8B-B14F-4D97-AF65-F5344CB8AC3E}">
        <p14:creationId xmlns:p14="http://schemas.microsoft.com/office/powerpoint/2010/main" val="232112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E521F62-7F0F-6F9D-8FDB-5450FB11206B}"/>
              </a:ext>
            </a:extLst>
          </p:cNvPr>
          <p:cNvSpPr txBox="1">
            <a:spLocks/>
          </p:cNvSpPr>
          <p:nvPr/>
        </p:nvSpPr>
        <p:spPr>
          <a:xfrm>
            <a:off x="261257" y="1727082"/>
            <a:ext cx="24264983"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Backlog - https://kaplan-ce301.atlassian.net/jira/software/projects/SCRUM/boards/1/backlog</a:t>
            </a:r>
          </a:p>
        </p:txBody>
      </p:sp>
      <p:pic>
        <p:nvPicPr>
          <p:cNvPr id="10" name="Picture 9">
            <a:extLst>
              <a:ext uri="{FF2B5EF4-FFF2-40B4-BE49-F238E27FC236}">
                <a16:creationId xmlns:a16="http://schemas.microsoft.com/office/drawing/2014/main" id="{45049FC2-38BC-546A-4BC9-07AEA3DA4137}"/>
              </a:ext>
            </a:extLst>
          </p:cNvPr>
          <p:cNvPicPr>
            <a:picLocks noChangeAspect="1"/>
          </p:cNvPicPr>
          <p:nvPr/>
        </p:nvPicPr>
        <p:blipFill>
          <a:blip r:embed="rId2"/>
          <a:stretch>
            <a:fillRect/>
          </a:stretch>
        </p:blipFill>
        <p:spPr>
          <a:xfrm>
            <a:off x="2691338" y="2854074"/>
            <a:ext cx="18048904" cy="10197897"/>
          </a:xfrm>
          <a:prstGeom prst="rect">
            <a:avLst/>
          </a:prstGeom>
        </p:spPr>
      </p:pic>
    </p:spTree>
    <p:extLst>
      <p:ext uri="{BB962C8B-B14F-4D97-AF65-F5344CB8AC3E}">
        <p14:creationId xmlns:p14="http://schemas.microsoft.com/office/powerpoint/2010/main" val="1647780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E521F62-7F0F-6F9D-8FDB-5450FB11206B}"/>
              </a:ext>
            </a:extLst>
          </p:cNvPr>
          <p:cNvSpPr txBox="1">
            <a:spLocks/>
          </p:cNvSpPr>
          <p:nvPr/>
        </p:nvSpPr>
        <p:spPr>
          <a:xfrm>
            <a:off x="261257" y="1727082"/>
            <a:ext cx="24264983"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Backlog - https://kaplan-ce301.atlassian.net/jira/software/projects/SCRUM/boards/1/backlog</a:t>
            </a:r>
          </a:p>
        </p:txBody>
      </p:sp>
      <p:pic>
        <p:nvPicPr>
          <p:cNvPr id="5" name="Picture 4">
            <a:extLst>
              <a:ext uri="{FF2B5EF4-FFF2-40B4-BE49-F238E27FC236}">
                <a16:creationId xmlns:a16="http://schemas.microsoft.com/office/drawing/2014/main" id="{E8B844D5-DD7C-7E9D-2E75-1AAA28E0892F}"/>
              </a:ext>
            </a:extLst>
          </p:cNvPr>
          <p:cNvPicPr>
            <a:picLocks noChangeAspect="1"/>
          </p:cNvPicPr>
          <p:nvPr/>
        </p:nvPicPr>
        <p:blipFill>
          <a:blip r:embed="rId2"/>
          <a:stretch>
            <a:fillRect/>
          </a:stretch>
        </p:blipFill>
        <p:spPr>
          <a:xfrm>
            <a:off x="2473283" y="2840806"/>
            <a:ext cx="18608661" cy="10309135"/>
          </a:xfrm>
          <a:prstGeom prst="rect">
            <a:avLst/>
          </a:prstGeom>
        </p:spPr>
      </p:pic>
    </p:spTree>
    <p:extLst>
      <p:ext uri="{BB962C8B-B14F-4D97-AF65-F5344CB8AC3E}">
        <p14:creationId xmlns:p14="http://schemas.microsoft.com/office/powerpoint/2010/main" val="2781586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E521F62-7F0F-6F9D-8FDB-5450FB11206B}"/>
              </a:ext>
            </a:extLst>
          </p:cNvPr>
          <p:cNvSpPr txBox="1">
            <a:spLocks/>
          </p:cNvSpPr>
          <p:nvPr/>
        </p:nvSpPr>
        <p:spPr>
          <a:xfrm>
            <a:off x="261257" y="1727082"/>
            <a:ext cx="24264983"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Backlog - https://kaplan-ce301.atlassian.net/jira/software/projects/SCRUM/boards/1/backlog</a:t>
            </a:r>
          </a:p>
        </p:txBody>
      </p:sp>
      <p:pic>
        <p:nvPicPr>
          <p:cNvPr id="6" name="Picture 5">
            <a:extLst>
              <a:ext uri="{FF2B5EF4-FFF2-40B4-BE49-F238E27FC236}">
                <a16:creationId xmlns:a16="http://schemas.microsoft.com/office/drawing/2014/main" id="{EE0ABFA6-B7C7-BEA3-577A-1B14BE5439DC}"/>
              </a:ext>
            </a:extLst>
          </p:cNvPr>
          <p:cNvPicPr>
            <a:picLocks noChangeAspect="1"/>
          </p:cNvPicPr>
          <p:nvPr/>
        </p:nvPicPr>
        <p:blipFill>
          <a:blip r:embed="rId2"/>
          <a:stretch>
            <a:fillRect/>
          </a:stretch>
        </p:blipFill>
        <p:spPr>
          <a:xfrm>
            <a:off x="2742705" y="2621280"/>
            <a:ext cx="18301029" cy="10290425"/>
          </a:xfrm>
          <a:prstGeom prst="rect">
            <a:avLst/>
          </a:prstGeom>
        </p:spPr>
      </p:pic>
    </p:spTree>
    <p:extLst>
      <p:ext uri="{BB962C8B-B14F-4D97-AF65-F5344CB8AC3E}">
        <p14:creationId xmlns:p14="http://schemas.microsoft.com/office/powerpoint/2010/main" val="374374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910FC-E0F0-F052-5A18-35093C81A44E}"/>
              </a:ext>
            </a:extLst>
          </p:cNvPr>
          <p:cNvSpPr txBox="1"/>
          <p:nvPr/>
        </p:nvSpPr>
        <p:spPr>
          <a:xfrm>
            <a:off x="1520824" y="20105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Planning</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E521F62-7F0F-6F9D-8FDB-5450FB11206B}"/>
              </a:ext>
            </a:extLst>
          </p:cNvPr>
          <p:cNvSpPr txBox="1">
            <a:spLocks/>
          </p:cNvSpPr>
          <p:nvPr/>
        </p:nvSpPr>
        <p:spPr>
          <a:xfrm>
            <a:off x="261257" y="1727082"/>
            <a:ext cx="24264983"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Jira Backlog - https://kaplan-ce301.atlassian.net/jira/software/projects/SCRUM/boards/1/backlog</a:t>
            </a:r>
          </a:p>
        </p:txBody>
      </p:sp>
      <p:pic>
        <p:nvPicPr>
          <p:cNvPr id="5" name="Picture 4">
            <a:extLst>
              <a:ext uri="{FF2B5EF4-FFF2-40B4-BE49-F238E27FC236}">
                <a16:creationId xmlns:a16="http://schemas.microsoft.com/office/drawing/2014/main" id="{121166D3-9F6F-8AED-0426-AFF029E38901}"/>
              </a:ext>
            </a:extLst>
          </p:cNvPr>
          <p:cNvPicPr>
            <a:picLocks noChangeAspect="1"/>
          </p:cNvPicPr>
          <p:nvPr/>
        </p:nvPicPr>
        <p:blipFill>
          <a:blip r:embed="rId2"/>
          <a:stretch>
            <a:fillRect/>
          </a:stretch>
        </p:blipFill>
        <p:spPr>
          <a:xfrm>
            <a:off x="1973385" y="3396665"/>
            <a:ext cx="20430879" cy="8381677"/>
          </a:xfrm>
          <a:prstGeom prst="rect">
            <a:avLst/>
          </a:prstGeom>
        </p:spPr>
      </p:pic>
    </p:spTree>
    <p:extLst>
      <p:ext uri="{BB962C8B-B14F-4D97-AF65-F5344CB8AC3E}">
        <p14:creationId xmlns:p14="http://schemas.microsoft.com/office/powerpoint/2010/main" val="299239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raphic 10">
            <a:extLst>
              <a:ext uri="{FF2B5EF4-FFF2-40B4-BE49-F238E27FC236}">
                <a16:creationId xmlns:a16="http://schemas.microsoft.com/office/drawing/2014/main" id="{47C4A85F-8543-EDA5-EC70-55A3FEFBFE77}"/>
              </a:ext>
            </a:extLst>
          </p:cNvPr>
          <p:cNvSpPr/>
          <p:nvPr/>
        </p:nvSpPr>
        <p:spPr>
          <a:xfrm rot="5933797">
            <a:off x="-227185" y="3635076"/>
            <a:ext cx="2530259" cy="1705094"/>
          </a:xfrm>
          <a:custGeom>
            <a:avLst/>
            <a:gdLst>
              <a:gd name="connsiteX0" fmla="*/ 829245 w 4181403"/>
              <a:gd name="connsiteY0" fmla="*/ 2311048 h 2817769"/>
              <a:gd name="connsiteX1" fmla="*/ 794981 w 4181403"/>
              <a:gd name="connsiteY1" fmla="*/ 2158648 h 2817769"/>
              <a:gd name="connsiteX2" fmla="*/ 809258 w 4181403"/>
              <a:gd name="connsiteY2" fmla="*/ 2265328 h 2817769"/>
              <a:gd name="connsiteX3" fmla="*/ 810210 w 4181403"/>
              <a:gd name="connsiteY3" fmla="*/ 1991961 h 2817769"/>
              <a:gd name="connsiteX4" fmla="*/ 795933 w 4181403"/>
              <a:gd name="connsiteY4" fmla="*/ 2098641 h 2817769"/>
              <a:gd name="connsiteX5" fmla="*/ 881593 w 4181403"/>
              <a:gd name="connsiteY5" fmla="*/ 1790031 h 2817769"/>
              <a:gd name="connsiteX6" fmla="*/ 841618 w 4181403"/>
              <a:gd name="connsiteY6" fmla="*/ 1885281 h 2817769"/>
              <a:gd name="connsiteX7" fmla="*/ 1017697 w 4181403"/>
              <a:gd name="connsiteY7" fmla="*/ 1584291 h 2817769"/>
              <a:gd name="connsiteX8" fmla="*/ 954880 w 4181403"/>
              <a:gd name="connsiteY8" fmla="*/ 1665253 h 2817769"/>
              <a:gd name="connsiteX9" fmla="*/ 1284195 w 4181403"/>
              <a:gd name="connsiteY9" fmla="*/ 1340451 h 2817769"/>
              <a:gd name="connsiteX10" fmla="*/ 1203294 w 4181403"/>
              <a:gd name="connsiteY10" fmla="*/ 1403316 h 2817769"/>
              <a:gd name="connsiteX11" fmla="*/ 1747710 w 4181403"/>
              <a:gd name="connsiteY11" fmla="*/ 1076608 h 2817769"/>
              <a:gd name="connsiteX12" fmla="*/ 1933306 w 4181403"/>
              <a:gd name="connsiteY12" fmla="*/ 992788 h 2817769"/>
              <a:gd name="connsiteX13" fmla="*/ 1838129 w 4181403"/>
              <a:gd name="connsiteY13" fmla="*/ 1032793 h 2817769"/>
              <a:gd name="connsiteX14" fmla="*/ 2452025 w 4181403"/>
              <a:gd name="connsiteY14" fmla="*/ 840388 h 2817769"/>
              <a:gd name="connsiteX15" fmla="*/ 2630959 w 4181403"/>
              <a:gd name="connsiteY15" fmla="*/ 810861 h 2817769"/>
              <a:gd name="connsiteX16" fmla="*/ 2524360 w 4181403"/>
              <a:gd name="connsiteY16" fmla="*/ 825148 h 2817769"/>
              <a:gd name="connsiteX17" fmla="*/ 3297202 w 4181403"/>
              <a:gd name="connsiteY17" fmla="*/ 826101 h 2817769"/>
              <a:gd name="connsiteX18" fmla="*/ 3190603 w 4181403"/>
              <a:gd name="connsiteY18" fmla="*/ 811813 h 2817769"/>
              <a:gd name="connsiteX19" fmla="*/ 3676010 w 4181403"/>
              <a:gd name="connsiteY19" fmla="*/ 921351 h 2817769"/>
              <a:gd name="connsiteX20" fmla="*/ 3834956 w 4181403"/>
              <a:gd name="connsiteY20" fmla="*/ 928971 h 2817769"/>
              <a:gd name="connsiteX21" fmla="*/ 3983433 w 4181403"/>
              <a:gd name="connsiteY21" fmla="*/ 881346 h 2817769"/>
              <a:gd name="connsiteX22" fmla="*/ 4095743 w 4181403"/>
              <a:gd name="connsiteY22" fmla="*/ 778476 h 2817769"/>
              <a:gd name="connsiteX23" fmla="*/ 4167127 w 4181403"/>
              <a:gd name="connsiteY23" fmla="*/ 642268 h 2817769"/>
              <a:gd name="connsiteX24" fmla="*/ 4181403 w 4181403"/>
              <a:gd name="connsiteY24" fmla="*/ 535588 h 2817769"/>
              <a:gd name="connsiteX25" fmla="*/ 4127152 w 4181403"/>
              <a:gd name="connsiteY25" fmla="*/ 333658 h 2817769"/>
              <a:gd name="connsiteX26" fmla="*/ 4064334 w 4181403"/>
              <a:gd name="connsiteY26" fmla="*/ 252696 h 2817769"/>
              <a:gd name="connsiteX27" fmla="*/ 3888256 w 4181403"/>
              <a:gd name="connsiteY27" fmla="*/ 149826 h 2817769"/>
              <a:gd name="connsiteX28" fmla="*/ 3430451 w 4181403"/>
              <a:gd name="connsiteY28" fmla="*/ 44098 h 2817769"/>
              <a:gd name="connsiteX29" fmla="*/ 2861289 w 4181403"/>
              <a:gd name="connsiteY29" fmla="*/ 283 h 2817769"/>
              <a:gd name="connsiteX30" fmla="*/ 2295933 w 4181403"/>
              <a:gd name="connsiteY30" fmla="*/ 58386 h 2817769"/>
              <a:gd name="connsiteX31" fmla="*/ 1840032 w 4181403"/>
              <a:gd name="connsiteY31" fmla="*/ 178401 h 2817769"/>
              <a:gd name="connsiteX32" fmla="*/ 1312748 w 4181403"/>
              <a:gd name="connsiteY32" fmla="*/ 400333 h 2817769"/>
              <a:gd name="connsiteX33" fmla="*/ 941555 w 4181403"/>
              <a:gd name="connsiteY33" fmla="*/ 609883 h 2817769"/>
              <a:gd name="connsiteX34" fmla="*/ 694093 w 4181403"/>
              <a:gd name="connsiteY34" fmla="*/ 792763 h 2817769"/>
              <a:gd name="connsiteX35" fmla="*/ 535146 w 4181403"/>
              <a:gd name="connsiteY35" fmla="*/ 933733 h 2817769"/>
              <a:gd name="connsiteX36" fmla="*/ 395235 w 4181403"/>
              <a:gd name="connsiteY36" fmla="*/ 1089943 h 2817769"/>
              <a:gd name="connsiteX37" fmla="*/ 220108 w 4181403"/>
              <a:gd name="connsiteY37" fmla="*/ 1338546 h 2817769"/>
              <a:gd name="connsiteX38" fmla="*/ 93522 w 4181403"/>
              <a:gd name="connsiteY38" fmla="*/ 1616676 h 2817769"/>
              <a:gd name="connsiteX39" fmla="*/ 35463 w 4181403"/>
              <a:gd name="connsiteY39" fmla="*/ 1815748 h 2817769"/>
              <a:gd name="connsiteX40" fmla="*/ 248 w 4181403"/>
              <a:gd name="connsiteY40" fmla="*/ 2120548 h 2817769"/>
              <a:gd name="connsiteX41" fmla="*/ 4055 w 4181403"/>
              <a:gd name="connsiteY41" fmla="*/ 2222466 h 2817769"/>
              <a:gd name="connsiteX42" fmla="*/ 31656 w 4181403"/>
              <a:gd name="connsiteY42" fmla="*/ 2424396 h 2817769"/>
              <a:gd name="connsiteX43" fmla="*/ 56402 w 4181403"/>
              <a:gd name="connsiteY43" fmla="*/ 2523456 h 2817769"/>
              <a:gd name="connsiteX44" fmla="*/ 127786 w 4181403"/>
              <a:gd name="connsiteY44" fmla="*/ 2659663 h 2817769"/>
              <a:gd name="connsiteX45" fmla="*/ 240095 w 4181403"/>
              <a:gd name="connsiteY45" fmla="*/ 2762534 h 2817769"/>
              <a:gd name="connsiteX46" fmla="*/ 388573 w 4181403"/>
              <a:gd name="connsiteY46" fmla="*/ 2810159 h 2817769"/>
              <a:gd name="connsiteX47" fmla="*/ 547519 w 4181403"/>
              <a:gd name="connsiteY47" fmla="*/ 2802538 h 2817769"/>
              <a:gd name="connsiteX48" fmla="*/ 642697 w 4181403"/>
              <a:gd name="connsiteY48" fmla="*/ 2762534 h 2817769"/>
              <a:gd name="connsiteX49" fmla="*/ 786415 w 4181403"/>
              <a:gd name="connsiteY49" fmla="*/ 2618706 h 2817769"/>
              <a:gd name="connsiteX50" fmla="*/ 826390 w 4181403"/>
              <a:gd name="connsiteY50" fmla="*/ 2523456 h 2817769"/>
              <a:gd name="connsiteX51" fmla="*/ 829245 w 4181403"/>
              <a:gd name="connsiteY51" fmla="*/ 2311048 h 2817769"/>
              <a:gd name="connsiteX52" fmla="*/ 829245 w 4181403"/>
              <a:gd name="connsiteY52" fmla="*/ 2311048 h 281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81403" h="2817769">
                <a:moveTo>
                  <a:pt x="829245" y="2311048"/>
                </a:moveTo>
                <a:cubicBezTo>
                  <a:pt x="814017" y="2261518"/>
                  <a:pt x="802595" y="2210084"/>
                  <a:pt x="794981" y="2158648"/>
                </a:cubicBezTo>
                <a:cubicBezTo>
                  <a:pt x="799740" y="2193891"/>
                  <a:pt x="804499" y="2229134"/>
                  <a:pt x="809258" y="2265328"/>
                </a:cubicBezTo>
                <a:cubicBezTo>
                  <a:pt x="796885" y="2174841"/>
                  <a:pt x="798788" y="2082448"/>
                  <a:pt x="810210" y="1991961"/>
                </a:cubicBezTo>
                <a:cubicBezTo>
                  <a:pt x="805451" y="2027203"/>
                  <a:pt x="800692" y="2062446"/>
                  <a:pt x="795933" y="2098641"/>
                </a:cubicBezTo>
                <a:cubicBezTo>
                  <a:pt x="810210" y="1991961"/>
                  <a:pt x="839715" y="1889091"/>
                  <a:pt x="881593" y="1790031"/>
                </a:cubicBezTo>
                <a:cubicBezTo>
                  <a:pt x="868268" y="1821463"/>
                  <a:pt x="854943" y="1853848"/>
                  <a:pt x="841618" y="1885281"/>
                </a:cubicBezTo>
                <a:cubicBezTo>
                  <a:pt x="887304" y="1777648"/>
                  <a:pt x="946314" y="1676683"/>
                  <a:pt x="1017697" y="1584291"/>
                </a:cubicBezTo>
                <a:cubicBezTo>
                  <a:pt x="996758" y="1610961"/>
                  <a:pt x="975819" y="1638583"/>
                  <a:pt x="954880" y="1665253"/>
                </a:cubicBezTo>
                <a:cubicBezTo>
                  <a:pt x="1050057" y="1542381"/>
                  <a:pt x="1162367" y="1435701"/>
                  <a:pt x="1284195" y="1340451"/>
                </a:cubicBezTo>
                <a:cubicBezTo>
                  <a:pt x="1257545" y="1361406"/>
                  <a:pt x="1229943" y="1382361"/>
                  <a:pt x="1203294" y="1403316"/>
                </a:cubicBezTo>
                <a:cubicBezTo>
                  <a:pt x="1371758" y="1273776"/>
                  <a:pt x="1556403" y="1169001"/>
                  <a:pt x="1747710" y="1076608"/>
                </a:cubicBezTo>
                <a:cubicBezTo>
                  <a:pt x="1808623" y="1047081"/>
                  <a:pt x="1870489" y="1019458"/>
                  <a:pt x="1933306" y="992788"/>
                </a:cubicBezTo>
                <a:cubicBezTo>
                  <a:pt x="1901898" y="1006123"/>
                  <a:pt x="1869537" y="1019458"/>
                  <a:pt x="1838129" y="1032793"/>
                </a:cubicBezTo>
                <a:cubicBezTo>
                  <a:pt x="2036098" y="948973"/>
                  <a:pt x="2241682" y="882298"/>
                  <a:pt x="2452025" y="840388"/>
                </a:cubicBezTo>
                <a:cubicBezTo>
                  <a:pt x="2511035" y="828958"/>
                  <a:pt x="2570997" y="818481"/>
                  <a:pt x="2630959" y="810861"/>
                </a:cubicBezTo>
                <a:cubicBezTo>
                  <a:pt x="2595743" y="815623"/>
                  <a:pt x="2560527" y="820386"/>
                  <a:pt x="2524360" y="825148"/>
                </a:cubicBezTo>
                <a:cubicBezTo>
                  <a:pt x="2780388" y="790858"/>
                  <a:pt x="3041174" y="791811"/>
                  <a:pt x="3297202" y="826101"/>
                </a:cubicBezTo>
                <a:cubicBezTo>
                  <a:pt x="3261987" y="821338"/>
                  <a:pt x="3226771" y="816576"/>
                  <a:pt x="3190603" y="811813"/>
                </a:cubicBezTo>
                <a:cubicBezTo>
                  <a:pt x="3355261" y="834673"/>
                  <a:pt x="3518015" y="870868"/>
                  <a:pt x="3676010" y="921351"/>
                </a:cubicBezTo>
                <a:cubicBezTo>
                  <a:pt x="3729309" y="938496"/>
                  <a:pt x="3782608" y="940401"/>
                  <a:pt x="3834956" y="928971"/>
                </a:cubicBezTo>
                <a:cubicBezTo>
                  <a:pt x="3888256" y="926113"/>
                  <a:pt x="3937748" y="910873"/>
                  <a:pt x="3983433" y="881346"/>
                </a:cubicBezTo>
                <a:cubicBezTo>
                  <a:pt x="4030070" y="856581"/>
                  <a:pt x="4067190" y="822291"/>
                  <a:pt x="4095743" y="778476"/>
                </a:cubicBezTo>
                <a:cubicBezTo>
                  <a:pt x="4130959" y="739423"/>
                  <a:pt x="4154753" y="694656"/>
                  <a:pt x="4167127" y="642268"/>
                </a:cubicBezTo>
                <a:cubicBezTo>
                  <a:pt x="4171885" y="607026"/>
                  <a:pt x="4176644" y="571783"/>
                  <a:pt x="4181403" y="535588"/>
                </a:cubicBezTo>
                <a:cubicBezTo>
                  <a:pt x="4181403" y="463198"/>
                  <a:pt x="4163319" y="396523"/>
                  <a:pt x="4127152" y="333658"/>
                </a:cubicBezTo>
                <a:cubicBezTo>
                  <a:pt x="4106213" y="306988"/>
                  <a:pt x="4085274" y="279366"/>
                  <a:pt x="4064334" y="252696"/>
                </a:cubicBezTo>
                <a:cubicBezTo>
                  <a:pt x="4014842" y="203166"/>
                  <a:pt x="3955832" y="168876"/>
                  <a:pt x="3888256" y="149826"/>
                </a:cubicBezTo>
                <a:cubicBezTo>
                  <a:pt x="3738827" y="102201"/>
                  <a:pt x="3585591" y="66958"/>
                  <a:pt x="3430451" y="44098"/>
                </a:cubicBezTo>
                <a:cubicBezTo>
                  <a:pt x="3241048" y="16476"/>
                  <a:pt x="3052596" y="-2574"/>
                  <a:pt x="2861289" y="283"/>
                </a:cubicBezTo>
                <a:cubicBezTo>
                  <a:pt x="2671885" y="3141"/>
                  <a:pt x="2482482" y="25048"/>
                  <a:pt x="2295933" y="58386"/>
                </a:cubicBezTo>
                <a:cubicBezTo>
                  <a:pt x="2140794" y="86008"/>
                  <a:pt x="1988509" y="126966"/>
                  <a:pt x="1840032" y="178401"/>
                </a:cubicBezTo>
                <a:cubicBezTo>
                  <a:pt x="1660146" y="241266"/>
                  <a:pt x="1484068" y="316513"/>
                  <a:pt x="1312748" y="400333"/>
                </a:cubicBezTo>
                <a:cubicBezTo>
                  <a:pt x="1185210" y="463198"/>
                  <a:pt x="1060527" y="531778"/>
                  <a:pt x="941555" y="609883"/>
                </a:cubicBezTo>
                <a:cubicBezTo>
                  <a:pt x="855895" y="666081"/>
                  <a:pt x="774994" y="728946"/>
                  <a:pt x="694093" y="792763"/>
                </a:cubicBezTo>
                <a:cubicBezTo>
                  <a:pt x="638890" y="836578"/>
                  <a:pt x="585590" y="883251"/>
                  <a:pt x="535146" y="933733"/>
                </a:cubicBezTo>
                <a:cubicBezTo>
                  <a:pt x="485654" y="983263"/>
                  <a:pt x="439017" y="1034698"/>
                  <a:pt x="395235" y="1089943"/>
                </a:cubicBezTo>
                <a:cubicBezTo>
                  <a:pt x="332418" y="1169953"/>
                  <a:pt x="270552" y="1249963"/>
                  <a:pt x="220108" y="1338546"/>
                </a:cubicBezTo>
                <a:cubicBezTo>
                  <a:pt x="169664" y="1427128"/>
                  <a:pt x="129689" y="1522378"/>
                  <a:pt x="93522" y="1616676"/>
                </a:cubicBezTo>
                <a:cubicBezTo>
                  <a:pt x="68776" y="1681446"/>
                  <a:pt x="49740" y="1747168"/>
                  <a:pt x="35463" y="1815748"/>
                </a:cubicBezTo>
                <a:cubicBezTo>
                  <a:pt x="15476" y="1915761"/>
                  <a:pt x="1199" y="2018631"/>
                  <a:pt x="248" y="2120548"/>
                </a:cubicBezTo>
                <a:cubicBezTo>
                  <a:pt x="-704" y="2154839"/>
                  <a:pt x="1199" y="2188176"/>
                  <a:pt x="4055" y="2222466"/>
                </a:cubicBezTo>
                <a:cubicBezTo>
                  <a:pt x="9765" y="2290093"/>
                  <a:pt x="19283" y="2357721"/>
                  <a:pt x="31656" y="2424396"/>
                </a:cubicBezTo>
                <a:cubicBezTo>
                  <a:pt x="38319" y="2457734"/>
                  <a:pt x="46885" y="2491071"/>
                  <a:pt x="56402" y="2523456"/>
                </a:cubicBezTo>
                <a:cubicBezTo>
                  <a:pt x="68776" y="2575843"/>
                  <a:pt x="92570" y="2620611"/>
                  <a:pt x="127786" y="2659663"/>
                </a:cubicBezTo>
                <a:cubicBezTo>
                  <a:pt x="156339" y="2703478"/>
                  <a:pt x="193458" y="2737768"/>
                  <a:pt x="240095" y="2762534"/>
                </a:cubicBezTo>
                <a:cubicBezTo>
                  <a:pt x="285781" y="2792061"/>
                  <a:pt x="335273" y="2807301"/>
                  <a:pt x="388573" y="2810159"/>
                </a:cubicBezTo>
                <a:cubicBezTo>
                  <a:pt x="441872" y="2822541"/>
                  <a:pt x="495172" y="2819684"/>
                  <a:pt x="547519" y="2802538"/>
                </a:cubicBezTo>
                <a:cubicBezTo>
                  <a:pt x="578928" y="2789203"/>
                  <a:pt x="611288" y="2775868"/>
                  <a:pt x="642697" y="2762534"/>
                </a:cubicBezTo>
                <a:cubicBezTo>
                  <a:pt x="702659" y="2727291"/>
                  <a:pt x="750248" y="2678713"/>
                  <a:pt x="786415" y="2618706"/>
                </a:cubicBezTo>
                <a:cubicBezTo>
                  <a:pt x="799740" y="2587274"/>
                  <a:pt x="813065" y="2554888"/>
                  <a:pt x="826390" y="2523456"/>
                </a:cubicBezTo>
                <a:cubicBezTo>
                  <a:pt x="848281" y="2452971"/>
                  <a:pt x="848281" y="2382486"/>
                  <a:pt x="829245" y="2311048"/>
                </a:cubicBezTo>
                <a:lnTo>
                  <a:pt x="829245" y="2311048"/>
                </a:lnTo>
                <a:close/>
              </a:path>
            </a:pathLst>
          </a:custGeom>
          <a:solidFill>
            <a:schemeClr val="accent3"/>
          </a:solidFill>
          <a:ln w="9503" cap="flat">
            <a:noFill/>
            <a:prstDash val="solid"/>
            <a:miter/>
          </a:ln>
        </p:spPr>
        <p:txBody>
          <a:bodyPr rtlCol="0" anchor="ctr"/>
          <a:lstStyle/>
          <a:p>
            <a:endParaRPr lang="en-US" dirty="0">
              <a:latin typeface="Urbanist Light" panose="020B0A04040200000203" pitchFamily="34" charset="77"/>
            </a:endParaRPr>
          </a:p>
        </p:txBody>
      </p:sp>
      <p:sp>
        <p:nvSpPr>
          <p:cNvPr id="16" name="Graphic 12">
            <a:extLst>
              <a:ext uri="{FF2B5EF4-FFF2-40B4-BE49-F238E27FC236}">
                <a16:creationId xmlns:a16="http://schemas.microsoft.com/office/drawing/2014/main" id="{4A59C80A-F592-4484-8BBD-0C968ABF3551}"/>
              </a:ext>
            </a:extLst>
          </p:cNvPr>
          <p:cNvSpPr/>
          <p:nvPr/>
        </p:nvSpPr>
        <p:spPr>
          <a:xfrm>
            <a:off x="1520825" y="597903"/>
            <a:ext cx="3366051" cy="3366051"/>
          </a:xfrm>
          <a:custGeom>
            <a:avLst/>
            <a:gdLst>
              <a:gd name="connsiteX0" fmla="*/ 2447925 w 5562600"/>
              <a:gd name="connsiteY0" fmla="*/ 2981325 h 5562600"/>
              <a:gd name="connsiteX1" fmla="*/ 3515678 w 5562600"/>
              <a:gd name="connsiteY1" fmla="*/ 98108 h 5562600"/>
              <a:gd name="connsiteX2" fmla="*/ 2781300 w 5562600"/>
              <a:gd name="connsiteY2" fmla="*/ 0 h 5562600"/>
              <a:gd name="connsiteX3" fmla="*/ 0 w 5562600"/>
              <a:gd name="connsiteY3" fmla="*/ 2781300 h 5562600"/>
              <a:gd name="connsiteX4" fmla="*/ 2781300 w 5562600"/>
              <a:gd name="connsiteY4" fmla="*/ 5562600 h 5562600"/>
              <a:gd name="connsiteX5" fmla="*/ 5562600 w 5562600"/>
              <a:gd name="connsiteY5" fmla="*/ 2781300 h 5562600"/>
              <a:gd name="connsiteX6" fmla="*/ 5530215 w 5562600"/>
              <a:gd name="connsiteY6" fmla="*/ 2353628 h 5562600"/>
              <a:gd name="connsiteX7" fmla="*/ 2447925 w 5562600"/>
              <a:gd name="connsiteY7" fmla="*/ 2981325 h 55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2600" h="5562600">
                <a:moveTo>
                  <a:pt x="2447925" y="2981325"/>
                </a:moveTo>
                <a:lnTo>
                  <a:pt x="3515678" y="98108"/>
                </a:lnTo>
                <a:cubicBezTo>
                  <a:pt x="3282315" y="34290"/>
                  <a:pt x="3035618" y="0"/>
                  <a:pt x="2781300" y="0"/>
                </a:cubicBezTo>
                <a:cubicBezTo>
                  <a:pt x="1244918" y="0"/>
                  <a:pt x="0" y="1244918"/>
                  <a:pt x="0" y="2781300"/>
                </a:cubicBezTo>
                <a:cubicBezTo>
                  <a:pt x="0" y="4317683"/>
                  <a:pt x="1244918" y="5562600"/>
                  <a:pt x="2781300" y="5562600"/>
                </a:cubicBezTo>
                <a:cubicBezTo>
                  <a:pt x="4317683" y="5562600"/>
                  <a:pt x="5562600" y="4317683"/>
                  <a:pt x="5562600" y="2781300"/>
                </a:cubicBezTo>
                <a:cubicBezTo>
                  <a:pt x="5562600" y="2635568"/>
                  <a:pt x="5551170" y="2492693"/>
                  <a:pt x="5530215" y="2353628"/>
                </a:cubicBezTo>
                <a:lnTo>
                  <a:pt x="2447925" y="2981325"/>
                </a:lnTo>
                <a:close/>
              </a:path>
            </a:pathLst>
          </a:custGeom>
          <a:solidFill>
            <a:schemeClr val="accent1"/>
          </a:solidFill>
          <a:ln w="9525" cap="flat">
            <a:noFill/>
            <a:prstDash val="solid"/>
            <a:miter/>
          </a:ln>
        </p:spPr>
        <p:txBody>
          <a:bodyPr rtlCol="0" anchor="ctr"/>
          <a:lstStyle/>
          <a:p>
            <a:endParaRPr lang="en-US" dirty="0">
              <a:latin typeface="Urbanist Light" panose="020B0A04040200000203" pitchFamily="34" charset="77"/>
            </a:endParaRPr>
          </a:p>
        </p:txBody>
      </p:sp>
      <p:sp>
        <p:nvSpPr>
          <p:cNvPr id="17" name="Graphic 4">
            <a:extLst>
              <a:ext uri="{FF2B5EF4-FFF2-40B4-BE49-F238E27FC236}">
                <a16:creationId xmlns:a16="http://schemas.microsoft.com/office/drawing/2014/main" id="{B7F7C2A7-ED52-E164-9F7E-B51F83F28B34}"/>
              </a:ext>
            </a:extLst>
          </p:cNvPr>
          <p:cNvSpPr/>
          <p:nvPr/>
        </p:nvSpPr>
        <p:spPr>
          <a:xfrm>
            <a:off x="21016539" y="10636540"/>
            <a:ext cx="3314503" cy="2913205"/>
          </a:xfrm>
          <a:custGeom>
            <a:avLst/>
            <a:gdLst>
              <a:gd name="connsiteX0" fmla="*/ 5713560 w 7771908"/>
              <a:gd name="connsiteY0" fmla="*/ 67093 h 6909025"/>
              <a:gd name="connsiteX1" fmla="*/ 5017523 w 7771908"/>
              <a:gd name="connsiteY1" fmla="*/ 164957 h 6909025"/>
              <a:gd name="connsiteX2" fmla="*/ 4100572 w 7771908"/>
              <a:gd name="connsiteY2" fmla="*/ 789473 h 6909025"/>
              <a:gd name="connsiteX3" fmla="*/ 2071980 w 7771908"/>
              <a:gd name="connsiteY3" fmla="*/ 1597611 h 6909025"/>
              <a:gd name="connsiteX4" fmla="*/ 1126784 w 7771908"/>
              <a:gd name="connsiteY4" fmla="*/ 2317470 h 6909025"/>
              <a:gd name="connsiteX5" fmla="*/ 185118 w 7771908"/>
              <a:gd name="connsiteY5" fmla="*/ 3003529 h 6909025"/>
              <a:gd name="connsiteX6" fmla="*/ 43389 w 7771908"/>
              <a:gd name="connsiteY6" fmla="*/ 3649233 h 6909025"/>
              <a:gd name="connsiteX7" fmla="*/ 15648 w 7771908"/>
              <a:gd name="connsiteY7" fmla="*/ 5930886 h 6909025"/>
              <a:gd name="connsiteX8" fmla="*/ 60538 w 7771908"/>
              <a:gd name="connsiteY8" fmla="*/ 6445935 h 6909025"/>
              <a:gd name="connsiteX9" fmla="*/ 176544 w 7771908"/>
              <a:gd name="connsiteY9" fmla="*/ 6909025 h 6909025"/>
              <a:gd name="connsiteX10" fmla="*/ 7771909 w 7771908"/>
              <a:gd name="connsiteY10" fmla="*/ 0 h 6909025"/>
              <a:gd name="connsiteX11" fmla="*/ 5713560 w 7771908"/>
              <a:gd name="connsiteY11" fmla="*/ 67093 h 690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1908" h="6909025">
                <a:moveTo>
                  <a:pt x="5713560" y="67093"/>
                </a:moveTo>
                <a:cubicBezTo>
                  <a:pt x="5478017" y="74659"/>
                  <a:pt x="5237935" y="83235"/>
                  <a:pt x="5017523" y="164957"/>
                </a:cubicBezTo>
                <a:cubicBezTo>
                  <a:pt x="4669506" y="294098"/>
                  <a:pt x="4411771" y="587186"/>
                  <a:pt x="4100572" y="789473"/>
                </a:cubicBezTo>
                <a:cubicBezTo>
                  <a:pt x="3487758" y="1187489"/>
                  <a:pt x="2694378" y="1215738"/>
                  <a:pt x="2071980" y="1597611"/>
                </a:cubicBezTo>
                <a:cubicBezTo>
                  <a:pt x="1734050" y="1804942"/>
                  <a:pt x="1462697" y="2107112"/>
                  <a:pt x="1126784" y="2317470"/>
                </a:cubicBezTo>
                <a:cubicBezTo>
                  <a:pt x="792888" y="2526314"/>
                  <a:pt x="379302" y="2661004"/>
                  <a:pt x="185118" y="3003529"/>
                </a:cubicBezTo>
                <a:cubicBezTo>
                  <a:pt x="75669" y="3197240"/>
                  <a:pt x="56503" y="3427272"/>
                  <a:pt x="43389" y="3649233"/>
                </a:cubicBezTo>
                <a:cubicBezTo>
                  <a:pt x="-3013" y="4408943"/>
                  <a:pt x="-12092" y="5170671"/>
                  <a:pt x="15648" y="5930886"/>
                </a:cubicBezTo>
                <a:lnTo>
                  <a:pt x="60538" y="6445935"/>
                </a:lnTo>
                <a:cubicBezTo>
                  <a:pt x="99375" y="6600299"/>
                  <a:pt x="137707" y="6754662"/>
                  <a:pt x="176544" y="6909025"/>
                </a:cubicBezTo>
                <a:cubicBezTo>
                  <a:pt x="2830054" y="4746424"/>
                  <a:pt x="5302495" y="2371951"/>
                  <a:pt x="7771909" y="0"/>
                </a:cubicBezTo>
                <a:cubicBezTo>
                  <a:pt x="7085961" y="22196"/>
                  <a:pt x="6399508" y="44897"/>
                  <a:pt x="5713560" y="67093"/>
                </a:cubicBezTo>
                <a:close/>
              </a:path>
            </a:pathLst>
          </a:custGeom>
          <a:solidFill>
            <a:schemeClr val="accent5"/>
          </a:solidFill>
          <a:ln w="5044" cap="flat">
            <a:noFill/>
            <a:prstDash val="solid"/>
            <a:miter/>
          </a:ln>
        </p:spPr>
        <p:txBody>
          <a:bodyPr rtlCol="0" anchor="ctr"/>
          <a:lstStyle/>
          <a:p>
            <a:endParaRPr lang="en-US" dirty="0">
              <a:latin typeface="Urbanist Light" panose="020B0A04040200000203" pitchFamily="34" charset="77"/>
            </a:endParaRPr>
          </a:p>
        </p:txBody>
      </p:sp>
      <p:sp>
        <p:nvSpPr>
          <p:cNvPr id="2" name="TextBox 1">
            <a:extLst>
              <a:ext uri="{FF2B5EF4-FFF2-40B4-BE49-F238E27FC236}">
                <a16:creationId xmlns:a16="http://schemas.microsoft.com/office/drawing/2014/main" id="{1F3D6224-ADB1-69F5-AD3A-064AAE587AB4}"/>
              </a:ext>
            </a:extLst>
          </p:cNvPr>
          <p:cNvSpPr txBox="1"/>
          <p:nvPr/>
        </p:nvSpPr>
        <p:spPr>
          <a:xfrm>
            <a:off x="3109602" y="4827542"/>
            <a:ext cx="5685183"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Background Reading</a:t>
            </a:r>
          </a:p>
        </p:txBody>
      </p:sp>
      <p:sp>
        <p:nvSpPr>
          <p:cNvPr id="4" name="TextBox 3">
            <a:extLst>
              <a:ext uri="{FF2B5EF4-FFF2-40B4-BE49-F238E27FC236}">
                <a16:creationId xmlns:a16="http://schemas.microsoft.com/office/drawing/2014/main" id="{64C90D2B-B5B7-217E-B909-C00CACE66AF3}"/>
              </a:ext>
            </a:extLst>
          </p:cNvPr>
          <p:cNvSpPr txBox="1"/>
          <p:nvPr/>
        </p:nvSpPr>
        <p:spPr>
          <a:xfrm>
            <a:off x="9147579" y="4827542"/>
            <a:ext cx="1957301"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03 - 08</a:t>
            </a:r>
          </a:p>
        </p:txBody>
      </p:sp>
      <p:sp>
        <p:nvSpPr>
          <p:cNvPr id="5" name="TextBox 4">
            <a:extLst>
              <a:ext uri="{FF2B5EF4-FFF2-40B4-BE49-F238E27FC236}">
                <a16:creationId xmlns:a16="http://schemas.microsoft.com/office/drawing/2014/main" id="{DDA93C1D-2DB1-95E3-976A-D936E58EA90E}"/>
              </a:ext>
            </a:extLst>
          </p:cNvPr>
          <p:cNvSpPr txBox="1"/>
          <p:nvPr/>
        </p:nvSpPr>
        <p:spPr>
          <a:xfrm>
            <a:off x="3109602" y="6825440"/>
            <a:ext cx="5685183"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Project Objectives</a:t>
            </a:r>
          </a:p>
        </p:txBody>
      </p:sp>
      <p:sp>
        <p:nvSpPr>
          <p:cNvPr id="6" name="TextBox 5">
            <a:extLst>
              <a:ext uri="{FF2B5EF4-FFF2-40B4-BE49-F238E27FC236}">
                <a16:creationId xmlns:a16="http://schemas.microsoft.com/office/drawing/2014/main" id="{74B3B7B3-9B2C-E973-9B63-627B007A1F70}"/>
              </a:ext>
            </a:extLst>
          </p:cNvPr>
          <p:cNvSpPr txBox="1"/>
          <p:nvPr/>
        </p:nvSpPr>
        <p:spPr>
          <a:xfrm>
            <a:off x="9147579" y="6825440"/>
            <a:ext cx="1441319"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09</a:t>
            </a:r>
          </a:p>
        </p:txBody>
      </p:sp>
      <p:sp>
        <p:nvSpPr>
          <p:cNvPr id="7" name="TextBox 6">
            <a:extLst>
              <a:ext uri="{FF2B5EF4-FFF2-40B4-BE49-F238E27FC236}">
                <a16:creationId xmlns:a16="http://schemas.microsoft.com/office/drawing/2014/main" id="{57493541-BE5A-8221-502F-346B6B19BF49}"/>
              </a:ext>
            </a:extLst>
          </p:cNvPr>
          <p:cNvSpPr txBox="1"/>
          <p:nvPr/>
        </p:nvSpPr>
        <p:spPr>
          <a:xfrm>
            <a:off x="3109602" y="8484783"/>
            <a:ext cx="5685183" cy="1446550"/>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Functional Requirements</a:t>
            </a:r>
          </a:p>
        </p:txBody>
      </p:sp>
      <p:sp>
        <p:nvSpPr>
          <p:cNvPr id="8" name="TextBox 7">
            <a:extLst>
              <a:ext uri="{FF2B5EF4-FFF2-40B4-BE49-F238E27FC236}">
                <a16:creationId xmlns:a16="http://schemas.microsoft.com/office/drawing/2014/main" id="{CAF7F6D4-3911-02AB-0BEC-EB4BC5C1A502}"/>
              </a:ext>
            </a:extLst>
          </p:cNvPr>
          <p:cNvSpPr txBox="1"/>
          <p:nvPr/>
        </p:nvSpPr>
        <p:spPr>
          <a:xfrm>
            <a:off x="9147579" y="8823338"/>
            <a:ext cx="1441319"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10</a:t>
            </a:r>
          </a:p>
        </p:txBody>
      </p:sp>
      <p:sp>
        <p:nvSpPr>
          <p:cNvPr id="9" name="TextBox 8">
            <a:extLst>
              <a:ext uri="{FF2B5EF4-FFF2-40B4-BE49-F238E27FC236}">
                <a16:creationId xmlns:a16="http://schemas.microsoft.com/office/drawing/2014/main" id="{6CF71D21-9781-2D32-E5FF-63C29D59083C}"/>
              </a:ext>
            </a:extLst>
          </p:cNvPr>
          <p:cNvSpPr txBox="1"/>
          <p:nvPr/>
        </p:nvSpPr>
        <p:spPr>
          <a:xfrm>
            <a:off x="13788753" y="4740801"/>
            <a:ext cx="5685183" cy="1446550"/>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Technical Achievements</a:t>
            </a:r>
          </a:p>
        </p:txBody>
      </p:sp>
      <p:sp>
        <p:nvSpPr>
          <p:cNvPr id="10" name="TextBox 9">
            <a:extLst>
              <a:ext uri="{FF2B5EF4-FFF2-40B4-BE49-F238E27FC236}">
                <a16:creationId xmlns:a16="http://schemas.microsoft.com/office/drawing/2014/main" id="{6F6F9766-F307-27AC-0918-5D6F3513FD90}"/>
              </a:ext>
            </a:extLst>
          </p:cNvPr>
          <p:cNvSpPr txBox="1"/>
          <p:nvPr/>
        </p:nvSpPr>
        <p:spPr>
          <a:xfrm>
            <a:off x="19826730" y="4827542"/>
            <a:ext cx="1895350"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12 - 13</a:t>
            </a:r>
          </a:p>
        </p:txBody>
      </p:sp>
      <p:sp>
        <p:nvSpPr>
          <p:cNvPr id="11" name="TextBox 10">
            <a:extLst>
              <a:ext uri="{FF2B5EF4-FFF2-40B4-BE49-F238E27FC236}">
                <a16:creationId xmlns:a16="http://schemas.microsoft.com/office/drawing/2014/main" id="{DCF400B2-00B5-C8C7-0C5B-383BE785F075}"/>
              </a:ext>
            </a:extLst>
          </p:cNvPr>
          <p:cNvSpPr txBox="1"/>
          <p:nvPr/>
        </p:nvSpPr>
        <p:spPr>
          <a:xfrm>
            <a:off x="13788752" y="6692534"/>
            <a:ext cx="5685183" cy="1446550"/>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Project Planning (Backlog) </a:t>
            </a:r>
          </a:p>
        </p:txBody>
      </p:sp>
      <p:sp>
        <p:nvSpPr>
          <p:cNvPr id="12" name="TextBox 11">
            <a:extLst>
              <a:ext uri="{FF2B5EF4-FFF2-40B4-BE49-F238E27FC236}">
                <a16:creationId xmlns:a16="http://schemas.microsoft.com/office/drawing/2014/main" id="{DD1CBBD3-94B9-ABA8-6D9A-7A891927C1D2}"/>
              </a:ext>
            </a:extLst>
          </p:cNvPr>
          <p:cNvSpPr txBox="1"/>
          <p:nvPr/>
        </p:nvSpPr>
        <p:spPr>
          <a:xfrm>
            <a:off x="19787491" y="6755314"/>
            <a:ext cx="1895350"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14 - 19</a:t>
            </a:r>
          </a:p>
        </p:txBody>
      </p:sp>
      <p:sp>
        <p:nvSpPr>
          <p:cNvPr id="13" name="TextBox 12">
            <a:extLst>
              <a:ext uri="{FF2B5EF4-FFF2-40B4-BE49-F238E27FC236}">
                <a16:creationId xmlns:a16="http://schemas.microsoft.com/office/drawing/2014/main" id="{412F2C27-A3AF-349E-91B3-A35406AD3555}"/>
              </a:ext>
            </a:extLst>
          </p:cNvPr>
          <p:cNvSpPr txBox="1"/>
          <p:nvPr/>
        </p:nvSpPr>
        <p:spPr>
          <a:xfrm>
            <a:off x="13788753" y="8823338"/>
            <a:ext cx="5685183"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Contact Details</a:t>
            </a:r>
          </a:p>
        </p:txBody>
      </p:sp>
      <p:sp>
        <p:nvSpPr>
          <p:cNvPr id="14" name="TextBox 13">
            <a:extLst>
              <a:ext uri="{FF2B5EF4-FFF2-40B4-BE49-F238E27FC236}">
                <a16:creationId xmlns:a16="http://schemas.microsoft.com/office/drawing/2014/main" id="{AC849C85-1C66-6A0D-E95B-2F08EAA541E1}"/>
              </a:ext>
            </a:extLst>
          </p:cNvPr>
          <p:cNvSpPr txBox="1"/>
          <p:nvPr/>
        </p:nvSpPr>
        <p:spPr>
          <a:xfrm>
            <a:off x="19826730" y="8823338"/>
            <a:ext cx="1441319"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20</a:t>
            </a:r>
          </a:p>
        </p:txBody>
      </p:sp>
      <p:sp>
        <p:nvSpPr>
          <p:cNvPr id="19" name="TextBox 18">
            <a:extLst>
              <a:ext uri="{FF2B5EF4-FFF2-40B4-BE49-F238E27FC236}">
                <a16:creationId xmlns:a16="http://schemas.microsoft.com/office/drawing/2014/main" id="{0164D867-309C-D5EF-B693-73F1BE588A71}"/>
              </a:ext>
            </a:extLst>
          </p:cNvPr>
          <p:cNvSpPr txBox="1"/>
          <p:nvPr/>
        </p:nvSpPr>
        <p:spPr>
          <a:xfrm>
            <a:off x="3109602" y="10482682"/>
            <a:ext cx="5685183" cy="1446550"/>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Non-Functional Requirements </a:t>
            </a:r>
          </a:p>
        </p:txBody>
      </p:sp>
      <p:sp>
        <p:nvSpPr>
          <p:cNvPr id="20" name="TextBox 19">
            <a:extLst>
              <a:ext uri="{FF2B5EF4-FFF2-40B4-BE49-F238E27FC236}">
                <a16:creationId xmlns:a16="http://schemas.microsoft.com/office/drawing/2014/main" id="{1B969DE7-872A-88BC-0700-0B10F37FFFB7}"/>
              </a:ext>
            </a:extLst>
          </p:cNvPr>
          <p:cNvSpPr txBox="1"/>
          <p:nvPr/>
        </p:nvSpPr>
        <p:spPr>
          <a:xfrm>
            <a:off x="9147579" y="10821237"/>
            <a:ext cx="1441319"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11</a:t>
            </a:r>
          </a:p>
        </p:txBody>
      </p:sp>
      <p:sp>
        <p:nvSpPr>
          <p:cNvPr id="21" name="TextBox 20">
            <a:extLst>
              <a:ext uri="{FF2B5EF4-FFF2-40B4-BE49-F238E27FC236}">
                <a16:creationId xmlns:a16="http://schemas.microsoft.com/office/drawing/2014/main" id="{DAAD9B0D-39FB-4C38-72DB-03D53D3B87DE}"/>
              </a:ext>
            </a:extLst>
          </p:cNvPr>
          <p:cNvSpPr txBox="1"/>
          <p:nvPr/>
        </p:nvSpPr>
        <p:spPr>
          <a:xfrm>
            <a:off x="13788753" y="10821237"/>
            <a:ext cx="5685183"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latin typeface="Syncopate" panose="02000505000000020003" pitchFamily="2" charset="0"/>
              </a:rPr>
              <a:t>Reference List</a:t>
            </a:r>
          </a:p>
        </p:txBody>
      </p:sp>
      <p:sp>
        <p:nvSpPr>
          <p:cNvPr id="22" name="TextBox 21">
            <a:extLst>
              <a:ext uri="{FF2B5EF4-FFF2-40B4-BE49-F238E27FC236}">
                <a16:creationId xmlns:a16="http://schemas.microsoft.com/office/drawing/2014/main" id="{AFBD0408-F943-92CB-5637-60FAF9A10E90}"/>
              </a:ext>
            </a:extLst>
          </p:cNvPr>
          <p:cNvSpPr txBox="1"/>
          <p:nvPr/>
        </p:nvSpPr>
        <p:spPr>
          <a:xfrm>
            <a:off x="19826730" y="10821237"/>
            <a:ext cx="1441319"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latin typeface="Syncopate" panose="02000505000000020003" pitchFamily="2" charset="0"/>
              </a:rPr>
              <a:t>21</a:t>
            </a:r>
          </a:p>
        </p:txBody>
      </p:sp>
      <p:sp>
        <p:nvSpPr>
          <p:cNvPr id="3" name="TextBox 2">
            <a:extLst>
              <a:ext uri="{FF2B5EF4-FFF2-40B4-BE49-F238E27FC236}">
                <a16:creationId xmlns:a16="http://schemas.microsoft.com/office/drawing/2014/main" id="{A7DF1296-DF64-2AFB-4984-2114F6B131AC}"/>
              </a:ext>
            </a:extLst>
          </p:cNvPr>
          <p:cNvSpPr txBox="1"/>
          <p:nvPr/>
        </p:nvSpPr>
        <p:spPr>
          <a:xfrm>
            <a:off x="1520983" y="1277612"/>
            <a:ext cx="21335842" cy="1200329"/>
          </a:xfrm>
          <a:prstGeom prst="rect">
            <a:avLst/>
          </a:prstGeom>
          <a:noFill/>
        </p:spPr>
        <p:txBody>
          <a:bodyPr wrap="square" rtlCol="0" anchor="t">
            <a:spAutoFit/>
          </a:bodyPr>
          <a:lstStyle/>
          <a:p>
            <a:pPr algn="ctr"/>
            <a:r>
              <a:rPr lang="en-US" sz="7200" b="1" dirty="0">
                <a:solidFill>
                  <a:schemeClr val="tx2"/>
                </a:solidFill>
                <a:latin typeface="Syncopate" panose="02000505000000020003" pitchFamily="2" charset="0"/>
                <a:ea typeface="Arimo" panose="020B0604020202020204" pitchFamily="34" charset="0"/>
                <a:cs typeface="Arimo" panose="020B0604020202020204" pitchFamily="34" charset="0"/>
              </a:rPr>
              <a:t>Table of Contents</a:t>
            </a:r>
          </a:p>
        </p:txBody>
      </p:sp>
    </p:spTree>
    <p:extLst>
      <p:ext uri="{BB962C8B-B14F-4D97-AF65-F5344CB8AC3E}">
        <p14:creationId xmlns:p14="http://schemas.microsoft.com/office/powerpoint/2010/main" val="165058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black and white, monochrome&#10;&#10;Description automatically generated">
            <a:extLst>
              <a:ext uri="{FF2B5EF4-FFF2-40B4-BE49-F238E27FC236}">
                <a16:creationId xmlns:a16="http://schemas.microsoft.com/office/drawing/2014/main" id="{8ABA830A-146B-5594-ADDE-A188A55F31C4}"/>
              </a:ext>
            </a:extLst>
          </p:cNvPr>
          <p:cNvPicPr>
            <a:picLocks noGrp="1" noChangeAspect="1"/>
          </p:cNvPicPr>
          <p:nvPr>
            <p:ph type="pic" sz="quarter" idx="16"/>
          </p:nvPr>
        </p:nvPicPr>
        <p:blipFill>
          <a:blip r:embed="rId2" cstate="screen">
            <a:extLst>
              <a:ext uri="{28A0092B-C50C-407E-A947-70E740481C1C}">
                <a14:useLocalDpi xmlns:a14="http://schemas.microsoft.com/office/drawing/2010/main"/>
              </a:ext>
            </a:extLst>
          </a:blip>
          <a:srcRect t="20" b="20"/>
          <a:stretch/>
        </p:blipFill>
        <p:spPr>
          <a:xfrm>
            <a:off x="2452940" y="2934231"/>
            <a:ext cx="9119936" cy="8808522"/>
          </a:xfrm>
        </p:spPr>
      </p:pic>
      <p:sp>
        <p:nvSpPr>
          <p:cNvPr id="14" name="Graphic 14">
            <a:extLst>
              <a:ext uri="{FF2B5EF4-FFF2-40B4-BE49-F238E27FC236}">
                <a16:creationId xmlns:a16="http://schemas.microsoft.com/office/drawing/2014/main" id="{14DF6840-3A01-2815-F881-27EBCD1A9A96}"/>
              </a:ext>
            </a:extLst>
          </p:cNvPr>
          <p:cNvSpPr/>
          <p:nvPr/>
        </p:nvSpPr>
        <p:spPr>
          <a:xfrm>
            <a:off x="13973030" y="5305479"/>
            <a:ext cx="1813775" cy="1597516"/>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17" name="Graphic 14">
            <a:extLst>
              <a:ext uri="{FF2B5EF4-FFF2-40B4-BE49-F238E27FC236}">
                <a16:creationId xmlns:a16="http://schemas.microsoft.com/office/drawing/2014/main" id="{6CA322D6-D2ED-0D52-2C5E-CADD545D9749}"/>
              </a:ext>
            </a:extLst>
          </p:cNvPr>
          <p:cNvSpPr/>
          <p:nvPr/>
        </p:nvSpPr>
        <p:spPr>
          <a:xfrm>
            <a:off x="13973029" y="7678262"/>
            <a:ext cx="1813775" cy="1597516"/>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2" name="Freeform 1">
            <a:extLst>
              <a:ext uri="{FF2B5EF4-FFF2-40B4-BE49-F238E27FC236}">
                <a16:creationId xmlns:a16="http://schemas.microsoft.com/office/drawing/2014/main" id="{D293C77C-DAA1-6CBC-60CD-12CF8DB1DD86}"/>
              </a:ext>
            </a:extLst>
          </p:cNvPr>
          <p:cNvSpPr>
            <a:spLocks noChangeArrowheads="1"/>
          </p:cNvSpPr>
          <p:nvPr/>
        </p:nvSpPr>
        <p:spPr bwMode="auto">
          <a:xfrm>
            <a:off x="14369343" y="5764226"/>
            <a:ext cx="1021148" cy="630033"/>
          </a:xfrm>
          <a:custGeom>
            <a:avLst/>
            <a:gdLst>
              <a:gd name="connsiteX0" fmla="*/ 337019 w 547597"/>
              <a:gd name="connsiteY0" fmla="*/ 280013 h 337859"/>
              <a:gd name="connsiteX1" fmla="*/ 349157 w 547597"/>
              <a:gd name="connsiteY1" fmla="*/ 292555 h 337859"/>
              <a:gd name="connsiteX2" fmla="*/ 337019 w 547597"/>
              <a:gd name="connsiteY2" fmla="*/ 305096 h 337859"/>
              <a:gd name="connsiteX3" fmla="*/ 324073 w 547597"/>
              <a:gd name="connsiteY3" fmla="*/ 292555 h 337859"/>
              <a:gd name="connsiteX4" fmla="*/ 337019 w 547597"/>
              <a:gd name="connsiteY4" fmla="*/ 280013 h 337859"/>
              <a:gd name="connsiteX5" fmla="*/ 274005 w 547597"/>
              <a:gd name="connsiteY5" fmla="*/ 280013 h 337859"/>
              <a:gd name="connsiteX6" fmla="*/ 287233 w 547597"/>
              <a:gd name="connsiteY6" fmla="*/ 292555 h 337859"/>
              <a:gd name="connsiteX7" fmla="*/ 274005 w 547597"/>
              <a:gd name="connsiteY7" fmla="*/ 305096 h 337859"/>
              <a:gd name="connsiteX8" fmla="*/ 260350 w 547597"/>
              <a:gd name="connsiteY8" fmla="*/ 292555 h 337859"/>
              <a:gd name="connsiteX9" fmla="*/ 274005 w 547597"/>
              <a:gd name="connsiteY9" fmla="*/ 280013 h 337859"/>
              <a:gd name="connsiteX10" fmla="*/ 207349 w 547597"/>
              <a:gd name="connsiteY10" fmla="*/ 280013 h 337859"/>
              <a:gd name="connsiteX11" fmla="*/ 219891 w 547597"/>
              <a:gd name="connsiteY11" fmla="*/ 292555 h 337859"/>
              <a:gd name="connsiteX12" fmla="*/ 207349 w 547597"/>
              <a:gd name="connsiteY12" fmla="*/ 305096 h 337859"/>
              <a:gd name="connsiteX13" fmla="*/ 194807 w 547597"/>
              <a:gd name="connsiteY13" fmla="*/ 292555 h 337859"/>
              <a:gd name="connsiteX14" fmla="*/ 207349 w 547597"/>
              <a:gd name="connsiteY14" fmla="*/ 280013 h 337859"/>
              <a:gd name="connsiteX15" fmla="*/ 337019 w 547597"/>
              <a:gd name="connsiteY15" fmla="*/ 232676 h 337859"/>
              <a:gd name="connsiteX16" fmla="*/ 349157 w 547597"/>
              <a:gd name="connsiteY16" fmla="*/ 245218 h 337859"/>
              <a:gd name="connsiteX17" fmla="*/ 337019 w 547597"/>
              <a:gd name="connsiteY17" fmla="*/ 257759 h 337859"/>
              <a:gd name="connsiteX18" fmla="*/ 324073 w 547597"/>
              <a:gd name="connsiteY18" fmla="*/ 245218 h 337859"/>
              <a:gd name="connsiteX19" fmla="*/ 337019 w 547597"/>
              <a:gd name="connsiteY19" fmla="*/ 232676 h 337859"/>
              <a:gd name="connsiteX20" fmla="*/ 274005 w 547597"/>
              <a:gd name="connsiteY20" fmla="*/ 232676 h 337859"/>
              <a:gd name="connsiteX21" fmla="*/ 287233 w 547597"/>
              <a:gd name="connsiteY21" fmla="*/ 245218 h 337859"/>
              <a:gd name="connsiteX22" fmla="*/ 274005 w 547597"/>
              <a:gd name="connsiteY22" fmla="*/ 257759 h 337859"/>
              <a:gd name="connsiteX23" fmla="*/ 260350 w 547597"/>
              <a:gd name="connsiteY23" fmla="*/ 245218 h 337859"/>
              <a:gd name="connsiteX24" fmla="*/ 274005 w 547597"/>
              <a:gd name="connsiteY24" fmla="*/ 232676 h 337859"/>
              <a:gd name="connsiteX25" fmla="*/ 207349 w 547597"/>
              <a:gd name="connsiteY25" fmla="*/ 232676 h 337859"/>
              <a:gd name="connsiteX26" fmla="*/ 219891 w 547597"/>
              <a:gd name="connsiteY26" fmla="*/ 245218 h 337859"/>
              <a:gd name="connsiteX27" fmla="*/ 207349 w 547597"/>
              <a:gd name="connsiteY27" fmla="*/ 257759 h 337859"/>
              <a:gd name="connsiteX28" fmla="*/ 194807 w 547597"/>
              <a:gd name="connsiteY28" fmla="*/ 245218 h 337859"/>
              <a:gd name="connsiteX29" fmla="*/ 207349 w 547597"/>
              <a:gd name="connsiteY29" fmla="*/ 232676 h 337859"/>
              <a:gd name="connsiteX30" fmla="*/ 337019 w 547597"/>
              <a:gd name="connsiteY30" fmla="*/ 183519 h 337859"/>
              <a:gd name="connsiteX31" fmla="*/ 349157 w 547597"/>
              <a:gd name="connsiteY31" fmla="*/ 196747 h 337859"/>
              <a:gd name="connsiteX32" fmla="*/ 337019 w 547597"/>
              <a:gd name="connsiteY32" fmla="*/ 210402 h 337859"/>
              <a:gd name="connsiteX33" fmla="*/ 324073 w 547597"/>
              <a:gd name="connsiteY33" fmla="*/ 196747 h 337859"/>
              <a:gd name="connsiteX34" fmla="*/ 337019 w 547597"/>
              <a:gd name="connsiteY34" fmla="*/ 183519 h 337859"/>
              <a:gd name="connsiteX35" fmla="*/ 274005 w 547597"/>
              <a:gd name="connsiteY35" fmla="*/ 183519 h 337859"/>
              <a:gd name="connsiteX36" fmla="*/ 287233 w 547597"/>
              <a:gd name="connsiteY36" fmla="*/ 196747 h 337859"/>
              <a:gd name="connsiteX37" fmla="*/ 274005 w 547597"/>
              <a:gd name="connsiteY37" fmla="*/ 210402 h 337859"/>
              <a:gd name="connsiteX38" fmla="*/ 260350 w 547597"/>
              <a:gd name="connsiteY38" fmla="*/ 196747 h 337859"/>
              <a:gd name="connsiteX39" fmla="*/ 274005 w 547597"/>
              <a:gd name="connsiteY39" fmla="*/ 183519 h 337859"/>
              <a:gd name="connsiteX40" fmla="*/ 207349 w 547597"/>
              <a:gd name="connsiteY40" fmla="*/ 183519 h 337859"/>
              <a:gd name="connsiteX41" fmla="*/ 219891 w 547597"/>
              <a:gd name="connsiteY41" fmla="*/ 196747 h 337859"/>
              <a:gd name="connsiteX42" fmla="*/ 207349 w 547597"/>
              <a:gd name="connsiteY42" fmla="*/ 210402 h 337859"/>
              <a:gd name="connsiteX43" fmla="*/ 194807 w 547597"/>
              <a:gd name="connsiteY43" fmla="*/ 196747 h 337859"/>
              <a:gd name="connsiteX44" fmla="*/ 207349 w 547597"/>
              <a:gd name="connsiteY44" fmla="*/ 183519 h 337859"/>
              <a:gd name="connsiteX45" fmla="*/ 180863 w 547597"/>
              <a:gd name="connsiteY45" fmla="*/ 127012 h 337859"/>
              <a:gd name="connsiteX46" fmla="*/ 149843 w 547597"/>
              <a:gd name="connsiteY46" fmla="*/ 149795 h 337859"/>
              <a:gd name="connsiteX47" fmla="*/ 104348 w 547597"/>
              <a:gd name="connsiteY47" fmla="*/ 298092 h 337859"/>
              <a:gd name="connsiteX48" fmla="*/ 107243 w 547597"/>
              <a:gd name="connsiteY48" fmla="*/ 315490 h 337859"/>
              <a:gd name="connsiteX49" fmla="*/ 122959 w 547597"/>
              <a:gd name="connsiteY49" fmla="*/ 323361 h 337859"/>
              <a:gd name="connsiteX50" fmla="*/ 423230 w 547597"/>
              <a:gd name="connsiteY50" fmla="*/ 323361 h 337859"/>
              <a:gd name="connsiteX51" fmla="*/ 438947 w 547597"/>
              <a:gd name="connsiteY51" fmla="*/ 315490 h 337859"/>
              <a:gd name="connsiteX52" fmla="*/ 441842 w 547597"/>
              <a:gd name="connsiteY52" fmla="*/ 298092 h 337859"/>
              <a:gd name="connsiteX53" fmla="*/ 395933 w 547597"/>
              <a:gd name="connsiteY53" fmla="*/ 149795 h 337859"/>
              <a:gd name="connsiteX54" fmla="*/ 365326 w 547597"/>
              <a:gd name="connsiteY54" fmla="*/ 127012 h 337859"/>
              <a:gd name="connsiteX55" fmla="*/ 180863 w 547597"/>
              <a:gd name="connsiteY55" fmla="*/ 112514 h 337859"/>
              <a:gd name="connsiteX56" fmla="*/ 365326 w 547597"/>
              <a:gd name="connsiteY56" fmla="*/ 112514 h 337859"/>
              <a:gd name="connsiteX57" fmla="*/ 409995 w 547597"/>
              <a:gd name="connsiteY57" fmla="*/ 145239 h 337859"/>
              <a:gd name="connsiteX58" fmla="*/ 455490 w 547597"/>
              <a:gd name="connsiteY58" fmla="*/ 293950 h 337859"/>
              <a:gd name="connsiteX59" fmla="*/ 450527 w 547597"/>
              <a:gd name="connsiteY59" fmla="*/ 324189 h 337859"/>
              <a:gd name="connsiteX60" fmla="*/ 423230 w 547597"/>
              <a:gd name="connsiteY60" fmla="*/ 337859 h 337859"/>
              <a:gd name="connsiteX61" fmla="*/ 122959 w 547597"/>
              <a:gd name="connsiteY61" fmla="*/ 337859 h 337859"/>
              <a:gd name="connsiteX62" fmla="*/ 95662 w 547597"/>
              <a:gd name="connsiteY62" fmla="*/ 324189 h 337859"/>
              <a:gd name="connsiteX63" fmla="*/ 90699 w 547597"/>
              <a:gd name="connsiteY63" fmla="*/ 293950 h 337859"/>
              <a:gd name="connsiteX64" fmla="*/ 136194 w 547597"/>
              <a:gd name="connsiteY64" fmla="*/ 145239 h 337859"/>
              <a:gd name="connsiteX65" fmla="*/ 180863 w 547597"/>
              <a:gd name="connsiteY65" fmla="*/ 112514 h 337859"/>
              <a:gd name="connsiteX66" fmla="*/ 268632 w 547597"/>
              <a:gd name="connsiteY66" fmla="*/ 14228 h 337859"/>
              <a:gd name="connsiteX67" fmla="*/ 45874 w 547597"/>
              <a:gd name="connsiteY67" fmla="*/ 47683 h 337859"/>
              <a:gd name="connsiteX68" fmla="*/ 14052 w 547597"/>
              <a:gd name="connsiteY68" fmla="*/ 87684 h 337859"/>
              <a:gd name="connsiteX69" fmla="*/ 14052 w 547597"/>
              <a:gd name="connsiteY69" fmla="*/ 112015 h 337859"/>
              <a:gd name="connsiteX70" fmla="*/ 47527 w 547597"/>
              <a:gd name="connsiteY70" fmla="*/ 145005 h 337859"/>
              <a:gd name="connsiteX71" fmla="*/ 79350 w 547597"/>
              <a:gd name="connsiteY71" fmla="*/ 145005 h 337859"/>
              <a:gd name="connsiteX72" fmla="*/ 113239 w 547597"/>
              <a:gd name="connsiteY72" fmla="*/ 112015 h 337859"/>
              <a:gd name="connsiteX73" fmla="*/ 113239 w 547597"/>
              <a:gd name="connsiteY73" fmla="*/ 110365 h 337859"/>
              <a:gd name="connsiteX74" fmla="*/ 124811 w 547597"/>
              <a:gd name="connsiteY74" fmla="*/ 95932 h 337859"/>
              <a:gd name="connsiteX75" fmla="*/ 269046 w 547597"/>
              <a:gd name="connsiteY75" fmla="*/ 81086 h 337859"/>
              <a:gd name="connsiteX76" fmla="*/ 422786 w 547597"/>
              <a:gd name="connsiteY76" fmla="*/ 96756 h 337859"/>
              <a:gd name="connsiteX77" fmla="*/ 434771 w 547597"/>
              <a:gd name="connsiteY77" fmla="*/ 111190 h 337859"/>
              <a:gd name="connsiteX78" fmla="*/ 434771 w 547597"/>
              <a:gd name="connsiteY78" fmla="*/ 112015 h 337859"/>
              <a:gd name="connsiteX79" fmla="*/ 468247 w 547597"/>
              <a:gd name="connsiteY79" fmla="*/ 145005 h 337859"/>
              <a:gd name="connsiteX80" fmla="*/ 500070 w 547597"/>
              <a:gd name="connsiteY80" fmla="*/ 145005 h 337859"/>
              <a:gd name="connsiteX81" fmla="*/ 533545 w 547597"/>
              <a:gd name="connsiteY81" fmla="*/ 112015 h 337859"/>
              <a:gd name="connsiteX82" fmla="*/ 533545 w 547597"/>
              <a:gd name="connsiteY82" fmla="*/ 87684 h 337859"/>
              <a:gd name="connsiteX83" fmla="*/ 501309 w 547597"/>
              <a:gd name="connsiteY83" fmla="*/ 47683 h 337859"/>
              <a:gd name="connsiteX84" fmla="*/ 501309 w 547597"/>
              <a:gd name="connsiteY84" fmla="*/ 47270 h 337859"/>
              <a:gd name="connsiteX85" fmla="*/ 268632 w 547597"/>
              <a:gd name="connsiteY85" fmla="*/ 14228 h 337859"/>
              <a:gd name="connsiteX86" fmla="*/ 268426 w 547597"/>
              <a:gd name="connsiteY86" fmla="*/ 1 h 337859"/>
              <a:gd name="connsiteX87" fmla="*/ 505029 w 547597"/>
              <a:gd name="connsiteY87" fmla="*/ 33662 h 337859"/>
              <a:gd name="connsiteX88" fmla="*/ 547597 w 547597"/>
              <a:gd name="connsiteY88" fmla="*/ 87684 h 337859"/>
              <a:gd name="connsiteX89" fmla="*/ 547597 w 547597"/>
              <a:gd name="connsiteY89" fmla="*/ 112015 h 337859"/>
              <a:gd name="connsiteX90" fmla="*/ 500070 w 547597"/>
              <a:gd name="connsiteY90" fmla="*/ 159439 h 337859"/>
              <a:gd name="connsiteX91" fmla="*/ 468247 w 547597"/>
              <a:gd name="connsiteY91" fmla="*/ 159439 h 337859"/>
              <a:gd name="connsiteX92" fmla="*/ 420306 w 547597"/>
              <a:gd name="connsiteY92" fmla="*/ 112015 h 337859"/>
              <a:gd name="connsiteX93" fmla="*/ 420306 w 547597"/>
              <a:gd name="connsiteY93" fmla="*/ 111190 h 337859"/>
              <a:gd name="connsiteX94" fmla="*/ 419893 w 547597"/>
              <a:gd name="connsiteY94" fmla="*/ 110777 h 337859"/>
              <a:gd name="connsiteX95" fmla="*/ 127704 w 547597"/>
              <a:gd name="connsiteY95" fmla="*/ 109540 h 337859"/>
              <a:gd name="connsiteX96" fmla="*/ 127704 w 547597"/>
              <a:gd name="connsiteY96" fmla="*/ 110365 h 337859"/>
              <a:gd name="connsiteX97" fmla="*/ 127704 w 547597"/>
              <a:gd name="connsiteY97" fmla="*/ 112015 h 337859"/>
              <a:gd name="connsiteX98" fmla="*/ 79350 w 547597"/>
              <a:gd name="connsiteY98" fmla="*/ 159439 h 337859"/>
              <a:gd name="connsiteX99" fmla="*/ 47527 w 547597"/>
              <a:gd name="connsiteY99" fmla="*/ 159439 h 337859"/>
              <a:gd name="connsiteX100" fmla="*/ 0 w 547597"/>
              <a:gd name="connsiteY100" fmla="*/ 112015 h 337859"/>
              <a:gd name="connsiteX101" fmla="*/ 0 w 547597"/>
              <a:gd name="connsiteY101" fmla="*/ 87684 h 337859"/>
              <a:gd name="connsiteX102" fmla="*/ 41741 w 547597"/>
              <a:gd name="connsiteY102" fmla="*/ 34074 h 337859"/>
              <a:gd name="connsiteX103" fmla="*/ 268426 w 547597"/>
              <a:gd name="connsiteY103" fmla="*/ 1 h 33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47597" h="337859">
                <a:moveTo>
                  <a:pt x="337019" y="280013"/>
                </a:moveTo>
                <a:cubicBezTo>
                  <a:pt x="343897" y="280013"/>
                  <a:pt x="349157" y="285677"/>
                  <a:pt x="349157" y="292555"/>
                </a:cubicBezTo>
                <a:cubicBezTo>
                  <a:pt x="349157" y="299432"/>
                  <a:pt x="343897" y="305096"/>
                  <a:pt x="337019" y="305096"/>
                </a:cubicBezTo>
                <a:cubicBezTo>
                  <a:pt x="329737" y="305096"/>
                  <a:pt x="324073" y="299432"/>
                  <a:pt x="324073" y="292555"/>
                </a:cubicBezTo>
                <a:cubicBezTo>
                  <a:pt x="324073" y="285677"/>
                  <a:pt x="329737" y="280013"/>
                  <a:pt x="337019" y="280013"/>
                </a:cubicBezTo>
                <a:close/>
                <a:moveTo>
                  <a:pt x="274005" y="280013"/>
                </a:moveTo>
                <a:cubicBezTo>
                  <a:pt x="281259" y="280013"/>
                  <a:pt x="287233" y="285677"/>
                  <a:pt x="287233" y="292555"/>
                </a:cubicBezTo>
                <a:cubicBezTo>
                  <a:pt x="287233" y="299432"/>
                  <a:pt x="281259" y="305096"/>
                  <a:pt x="274005" y="305096"/>
                </a:cubicBezTo>
                <a:cubicBezTo>
                  <a:pt x="266324" y="305096"/>
                  <a:pt x="260350" y="299432"/>
                  <a:pt x="260350" y="292555"/>
                </a:cubicBezTo>
                <a:cubicBezTo>
                  <a:pt x="260350" y="285677"/>
                  <a:pt x="266324" y="280013"/>
                  <a:pt x="274005" y="280013"/>
                </a:cubicBezTo>
                <a:close/>
                <a:moveTo>
                  <a:pt x="207349" y="280013"/>
                </a:moveTo>
                <a:cubicBezTo>
                  <a:pt x="214227" y="280013"/>
                  <a:pt x="219891" y="285677"/>
                  <a:pt x="219891" y="292555"/>
                </a:cubicBezTo>
                <a:cubicBezTo>
                  <a:pt x="219891" y="299432"/>
                  <a:pt x="214227" y="305096"/>
                  <a:pt x="207349" y="305096"/>
                </a:cubicBezTo>
                <a:cubicBezTo>
                  <a:pt x="200471" y="305096"/>
                  <a:pt x="194807" y="299432"/>
                  <a:pt x="194807" y="292555"/>
                </a:cubicBezTo>
                <a:cubicBezTo>
                  <a:pt x="194807" y="285677"/>
                  <a:pt x="200471" y="280013"/>
                  <a:pt x="207349" y="280013"/>
                </a:cubicBezTo>
                <a:close/>
                <a:moveTo>
                  <a:pt x="337019" y="232676"/>
                </a:moveTo>
                <a:cubicBezTo>
                  <a:pt x="343897" y="232676"/>
                  <a:pt x="349157" y="238340"/>
                  <a:pt x="349157" y="245218"/>
                </a:cubicBezTo>
                <a:cubicBezTo>
                  <a:pt x="349157" y="252095"/>
                  <a:pt x="343897" y="257759"/>
                  <a:pt x="337019" y="257759"/>
                </a:cubicBezTo>
                <a:cubicBezTo>
                  <a:pt x="329737" y="257759"/>
                  <a:pt x="324073" y="252095"/>
                  <a:pt x="324073" y="245218"/>
                </a:cubicBezTo>
                <a:cubicBezTo>
                  <a:pt x="324073" y="238340"/>
                  <a:pt x="329737" y="232676"/>
                  <a:pt x="337019" y="232676"/>
                </a:cubicBezTo>
                <a:close/>
                <a:moveTo>
                  <a:pt x="274005" y="232676"/>
                </a:moveTo>
                <a:cubicBezTo>
                  <a:pt x="281259" y="232676"/>
                  <a:pt x="287233" y="238340"/>
                  <a:pt x="287233" y="245218"/>
                </a:cubicBezTo>
                <a:cubicBezTo>
                  <a:pt x="287233" y="252095"/>
                  <a:pt x="281259" y="257759"/>
                  <a:pt x="274005" y="257759"/>
                </a:cubicBezTo>
                <a:cubicBezTo>
                  <a:pt x="266324" y="257759"/>
                  <a:pt x="260350" y="252095"/>
                  <a:pt x="260350" y="245218"/>
                </a:cubicBezTo>
                <a:cubicBezTo>
                  <a:pt x="260350" y="238340"/>
                  <a:pt x="266324" y="232676"/>
                  <a:pt x="274005" y="232676"/>
                </a:cubicBezTo>
                <a:close/>
                <a:moveTo>
                  <a:pt x="207349" y="232676"/>
                </a:moveTo>
                <a:cubicBezTo>
                  <a:pt x="214227" y="232676"/>
                  <a:pt x="219891" y="238340"/>
                  <a:pt x="219891" y="245218"/>
                </a:cubicBezTo>
                <a:cubicBezTo>
                  <a:pt x="219891" y="252095"/>
                  <a:pt x="214227" y="257759"/>
                  <a:pt x="207349" y="257759"/>
                </a:cubicBezTo>
                <a:cubicBezTo>
                  <a:pt x="200471" y="257759"/>
                  <a:pt x="194807" y="252095"/>
                  <a:pt x="194807" y="245218"/>
                </a:cubicBezTo>
                <a:cubicBezTo>
                  <a:pt x="194807" y="238340"/>
                  <a:pt x="200471" y="232676"/>
                  <a:pt x="207349" y="232676"/>
                </a:cubicBezTo>
                <a:close/>
                <a:moveTo>
                  <a:pt x="337019" y="183519"/>
                </a:moveTo>
                <a:cubicBezTo>
                  <a:pt x="343897" y="183519"/>
                  <a:pt x="349157" y="189493"/>
                  <a:pt x="349157" y="196747"/>
                </a:cubicBezTo>
                <a:cubicBezTo>
                  <a:pt x="349157" y="204428"/>
                  <a:pt x="343897" y="210402"/>
                  <a:pt x="337019" y="210402"/>
                </a:cubicBezTo>
                <a:cubicBezTo>
                  <a:pt x="329737" y="210402"/>
                  <a:pt x="324073" y="204428"/>
                  <a:pt x="324073" y="196747"/>
                </a:cubicBezTo>
                <a:cubicBezTo>
                  <a:pt x="324073" y="189493"/>
                  <a:pt x="329737" y="183519"/>
                  <a:pt x="337019" y="183519"/>
                </a:cubicBezTo>
                <a:close/>
                <a:moveTo>
                  <a:pt x="274005" y="183519"/>
                </a:moveTo>
                <a:cubicBezTo>
                  <a:pt x="281259" y="183519"/>
                  <a:pt x="287233" y="189493"/>
                  <a:pt x="287233" y="196747"/>
                </a:cubicBezTo>
                <a:cubicBezTo>
                  <a:pt x="287233" y="204428"/>
                  <a:pt x="281259" y="210402"/>
                  <a:pt x="274005" y="210402"/>
                </a:cubicBezTo>
                <a:cubicBezTo>
                  <a:pt x="266324" y="210402"/>
                  <a:pt x="260350" y="204428"/>
                  <a:pt x="260350" y="196747"/>
                </a:cubicBezTo>
                <a:cubicBezTo>
                  <a:pt x="260350" y="189493"/>
                  <a:pt x="266324" y="183519"/>
                  <a:pt x="274005" y="183519"/>
                </a:cubicBezTo>
                <a:close/>
                <a:moveTo>
                  <a:pt x="207349" y="183519"/>
                </a:moveTo>
                <a:cubicBezTo>
                  <a:pt x="214227" y="183519"/>
                  <a:pt x="219891" y="189493"/>
                  <a:pt x="219891" y="196747"/>
                </a:cubicBezTo>
                <a:cubicBezTo>
                  <a:pt x="219891" y="204428"/>
                  <a:pt x="214227" y="210402"/>
                  <a:pt x="207349" y="210402"/>
                </a:cubicBezTo>
                <a:cubicBezTo>
                  <a:pt x="200471" y="210402"/>
                  <a:pt x="194807" y="204428"/>
                  <a:pt x="194807" y="196747"/>
                </a:cubicBezTo>
                <a:cubicBezTo>
                  <a:pt x="194807" y="189493"/>
                  <a:pt x="200471" y="183519"/>
                  <a:pt x="207349" y="183519"/>
                </a:cubicBezTo>
                <a:close/>
                <a:moveTo>
                  <a:pt x="180863" y="127012"/>
                </a:moveTo>
                <a:cubicBezTo>
                  <a:pt x="166387" y="127012"/>
                  <a:pt x="154393" y="136126"/>
                  <a:pt x="149843" y="149795"/>
                </a:cubicBezTo>
                <a:lnTo>
                  <a:pt x="104348" y="298092"/>
                </a:lnTo>
                <a:cubicBezTo>
                  <a:pt x="102693" y="304306"/>
                  <a:pt x="103520" y="310519"/>
                  <a:pt x="107243" y="315490"/>
                </a:cubicBezTo>
                <a:cubicBezTo>
                  <a:pt x="110965" y="320461"/>
                  <a:pt x="116342" y="323361"/>
                  <a:pt x="122959" y="323361"/>
                </a:cubicBezTo>
                <a:lnTo>
                  <a:pt x="423230" y="323361"/>
                </a:lnTo>
                <a:cubicBezTo>
                  <a:pt x="429434" y="323361"/>
                  <a:pt x="435224" y="320461"/>
                  <a:pt x="438947" y="315490"/>
                </a:cubicBezTo>
                <a:cubicBezTo>
                  <a:pt x="442669" y="310519"/>
                  <a:pt x="443496" y="304306"/>
                  <a:pt x="441842" y="298092"/>
                </a:cubicBezTo>
                <a:lnTo>
                  <a:pt x="395933" y="149795"/>
                </a:lnTo>
                <a:cubicBezTo>
                  <a:pt x="391797" y="136126"/>
                  <a:pt x="379389" y="127012"/>
                  <a:pt x="365326" y="127012"/>
                </a:cubicBezTo>
                <a:close/>
                <a:moveTo>
                  <a:pt x="180863" y="112514"/>
                </a:moveTo>
                <a:lnTo>
                  <a:pt x="365326" y="112514"/>
                </a:lnTo>
                <a:cubicBezTo>
                  <a:pt x="386006" y="112514"/>
                  <a:pt x="403791" y="125770"/>
                  <a:pt x="409995" y="145239"/>
                </a:cubicBezTo>
                <a:lnTo>
                  <a:pt x="455490" y="293950"/>
                </a:lnTo>
                <a:cubicBezTo>
                  <a:pt x="458386" y="304720"/>
                  <a:pt x="456731" y="315076"/>
                  <a:pt x="450527" y="324189"/>
                </a:cubicBezTo>
                <a:cubicBezTo>
                  <a:pt x="443496" y="332474"/>
                  <a:pt x="433983" y="337859"/>
                  <a:pt x="423230" y="337859"/>
                </a:cubicBezTo>
                <a:lnTo>
                  <a:pt x="122959" y="337859"/>
                </a:lnTo>
                <a:cubicBezTo>
                  <a:pt x="111792" y="337859"/>
                  <a:pt x="102280" y="332474"/>
                  <a:pt x="95662" y="324189"/>
                </a:cubicBezTo>
                <a:cubicBezTo>
                  <a:pt x="89045" y="315076"/>
                  <a:pt x="87390" y="304720"/>
                  <a:pt x="90699" y="293950"/>
                </a:cubicBezTo>
                <a:lnTo>
                  <a:pt x="136194" y="145239"/>
                </a:lnTo>
                <a:cubicBezTo>
                  <a:pt x="142398" y="125770"/>
                  <a:pt x="160183" y="112514"/>
                  <a:pt x="180863" y="112514"/>
                </a:cubicBezTo>
                <a:close/>
                <a:moveTo>
                  <a:pt x="268632" y="14228"/>
                </a:moveTo>
                <a:cubicBezTo>
                  <a:pt x="192589" y="14280"/>
                  <a:pt x="118198" y="25414"/>
                  <a:pt x="45874" y="47683"/>
                </a:cubicBezTo>
                <a:cubicBezTo>
                  <a:pt x="28103" y="52219"/>
                  <a:pt x="14052" y="75312"/>
                  <a:pt x="14052" y="87684"/>
                </a:cubicBezTo>
                <a:lnTo>
                  <a:pt x="14052" y="112015"/>
                </a:lnTo>
                <a:cubicBezTo>
                  <a:pt x="14052" y="130159"/>
                  <a:pt x="29343" y="145005"/>
                  <a:pt x="47527" y="145005"/>
                </a:cubicBezTo>
                <a:lnTo>
                  <a:pt x="79350" y="145005"/>
                </a:lnTo>
                <a:cubicBezTo>
                  <a:pt x="97948" y="145005"/>
                  <a:pt x="113239" y="130159"/>
                  <a:pt x="113239" y="112015"/>
                </a:cubicBezTo>
                <a:lnTo>
                  <a:pt x="113239" y="110365"/>
                </a:lnTo>
                <a:cubicBezTo>
                  <a:pt x="113239" y="103355"/>
                  <a:pt x="118198" y="97169"/>
                  <a:pt x="124811" y="95932"/>
                </a:cubicBezTo>
                <a:cubicBezTo>
                  <a:pt x="171925" y="85622"/>
                  <a:pt x="220279" y="81086"/>
                  <a:pt x="269046" y="81086"/>
                </a:cubicBezTo>
                <a:cubicBezTo>
                  <a:pt x="319879" y="81086"/>
                  <a:pt x="371126" y="86034"/>
                  <a:pt x="422786" y="96756"/>
                </a:cubicBezTo>
                <a:cubicBezTo>
                  <a:pt x="429399" y="97994"/>
                  <a:pt x="434771" y="104179"/>
                  <a:pt x="434771" y="111190"/>
                </a:cubicBezTo>
                <a:lnTo>
                  <a:pt x="434771" y="112015"/>
                </a:lnTo>
                <a:cubicBezTo>
                  <a:pt x="434771" y="130159"/>
                  <a:pt x="449649" y="145005"/>
                  <a:pt x="468247" y="145005"/>
                </a:cubicBezTo>
                <a:lnTo>
                  <a:pt x="500070" y="145005"/>
                </a:lnTo>
                <a:cubicBezTo>
                  <a:pt x="518667" y="145005"/>
                  <a:pt x="533545" y="130159"/>
                  <a:pt x="533545" y="112015"/>
                </a:cubicBezTo>
                <a:lnTo>
                  <a:pt x="533545" y="87684"/>
                </a:lnTo>
                <a:cubicBezTo>
                  <a:pt x="533545" y="74900"/>
                  <a:pt x="524866" y="53456"/>
                  <a:pt x="501309" y="47683"/>
                </a:cubicBezTo>
                <a:lnTo>
                  <a:pt x="501309" y="47270"/>
                </a:lnTo>
                <a:cubicBezTo>
                  <a:pt x="422373" y="25208"/>
                  <a:pt x="344676" y="14177"/>
                  <a:pt x="268632" y="14228"/>
                </a:cubicBezTo>
                <a:close/>
                <a:moveTo>
                  <a:pt x="268426" y="1"/>
                </a:moveTo>
                <a:cubicBezTo>
                  <a:pt x="345813" y="-51"/>
                  <a:pt x="424852" y="11187"/>
                  <a:pt x="505029" y="33662"/>
                </a:cubicBezTo>
                <a:cubicBezTo>
                  <a:pt x="534372" y="41085"/>
                  <a:pt x="547597" y="67065"/>
                  <a:pt x="547597" y="87684"/>
                </a:cubicBezTo>
                <a:lnTo>
                  <a:pt x="547597" y="112015"/>
                </a:lnTo>
                <a:cubicBezTo>
                  <a:pt x="547597" y="138407"/>
                  <a:pt x="526520" y="159439"/>
                  <a:pt x="500070" y="159439"/>
                </a:cubicBezTo>
                <a:lnTo>
                  <a:pt x="468247" y="159439"/>
                </a:lnTo>
                <a:cubicBezTo>
                  <a:pt x="441797" y="159439"/>
                  <a:pt x="420306" y="138407"/>
                  <a:pt x="420306" y="112015"/>
                </a:cubicBezTo>
                <a:lnTo>
                  <a:pt x="420306" y="111190"/>
                </a:lnTo>
                <a:cubicBezTo>
                  <a:pt x="420306" y="110777"/>
                  <a:pt x="420306" y="110777"/>
                  <a:pt x="419893" y="110777"/>
                </a:cubicBezTo>
                <a:cubicBezTo>
                  <a:pt x="319879" y="90158"/>
                  <a:pt x="221519" y="90158"/>
                  <a:pt x="127704" y="109540"/>
                </a:cubicBezTo>
                <a:cubicBezTo>
                  <a:pt x="127704" y="109540"/>
                  <a:pt x="127704" y="109953"/>
                  <a:pt x="127704" y="110365"/>
                </a:cubicBezTo>
                <a:lnTo>
                  <a:pt x="127704" y="112015"/>
                </a:lnTo>
                <a:cubicBezTo>
                  <a:pt x="127704" y="138407"/>
                  <a:pt x="105800" y="159439"/>
                  <a:pt x="79350" y="159439"/>
                </a:cubicBezTo>
                <a:lnTo>
                  <a:pt x="47527" y="159439"/>
                </a:lnTo>
                <a:cubicBezTo>
                  <a:pt x="21491" y="159439"/>
                  <a:pt x="0" y="138407"/>
                  <a:pt x="0" y="112015"/>
                </a:cubicBezTo>
                <a:lnTo>
                  <a:pt x="0" y="87684"/>
                </a:lnTo>
                <a:cubicBezTo>
                  <a:pt x="0" y="68302"/>
                  <a:pt x="18184" y="40260"/>
                  <a:pt x="41741" y="34074"/>
                </a:cubicBezTo>
                <a:cubicBezTo>
                  <a:pt x="115305" y="11393"/>
                  <a:pt x="191039" y="53"/>
                  <a:pt x="268426" y="1"/>
                </a:cubicBezTo>
                <a:close/>
              </a:path>
            </a:pathLst>
          </a:custGeom>
          <a:solidFill>
            <a:schemeClr val="tx2"/>
          </a:solidFill>
          <a:ln>
            <a:noFill/>
          </a:ln>
          <a:effectLst/>
        </p:spPr>
        <p:txBody>
          <a:bodyPr wrap="square" anchor="ctr">
            <a:noAutofit/>
          </a:bodyPr>
          <a:lstStyle/>
          <a:p>
            <a:endParaRPr lang="en-US" dirty="0">
              <a:latin typeface="Urbanist Light" panose="020B0A04040200000203" pitchFamily="34" charset="77"/>
            </a:endParaRPr>
          </a:p>
        </p:txBody>
      </p:sp>
      <p:sp>
        <p:nvSpPr>
          <p:cNvPr id="4" name="Freeform 3">
            <a:extLst>
              <a:ext uri="{FF2B5EF4-FFF2-40B4-BE49-F238E27FC236}">
                <a16:creationId xmlns:a16="http://schemas.microsoft.com/office/drawing/2014/main" id="{EBE5EE70-16EB-5D41-CF15-AE8541E50789}"/>
              </a:ext>
            </a:extLst>
          </p:cNvPr>
          <p:cNvSpPr>
            <a:spLocks noChangeArrowheads="1"/>
          </p:cNvSpPr>
          <p:nvPr/>
        </p:nvSpPr>
        <p:spPr bwMode="auto">
          <a:xfrm>
            <a:off x="14398201" y="8062950"/>
            <a:ext cx="963433" cy="828139"/>
          </a:xfrm>
          <a:custGeom>
            <a:avLst/>
            <a:gdLst>
              <a:gd name="connsiteX0" fmla="*/ 178268 w 516646"/>
              <a:gd name="connsiteY0" fmla="*/ 254697 h 444094"/>
              <a:gd name="connsiteX1" fmla="*/ 23521 w 516646"/>
              <a:gd name="connsiteY1" fmla="*/ 430065 h 444094"/>
              <a:gd name="connsiteX2" fmla="*/ 23934 w 516646"/>
              <a:gd name="connsiteY2" fmla="*/ 430065 h 444094"/>
              <a:gd name="connsiteX3" fmla="*/ 490649 w 516646"/>
              <a:gd name="connsiteY3" fmla="*/ 430065 h 444094"/>
              <a:gd name="connsiteX4" fmla="*/ 336728 w 516646"/>
              <a:gd name="connsiteY4" fmla="*/ 255522 h 444094"/>
              <a:gd name="connsiteX5" fmla="*/ 278131 w 516646"/>
              <a:gd name="connsiteY5" fmla="*/ 289358 h 444094"/>
              <a:gd name="connsiteX6" fmla="*/ 258323 w 516646"/>
              <a:gd name="connsiteY6" fmla="*/ 294309 h 444094"/>
              <a:gd name="connsiteX7" fmla="*/ 238516 w 516646"/>
              <a:gd name="connsiteY7" fmla="*/ 289358 h 444094"/>
              <a:gd name="connsiteX8" fmla="*/ 204096 w 516646"/>
              <a:gd name="connsiteY8" fmla="*/ 231493 h 444094"/>
              <a:gd name="connsiteX9" fmla="*/ 311142 w 516646"/>
              <a:gd name="connsiteY9" fmla="*/ 231493 h 444094"/>
              <a:gd name="connsiteX10" fmla="*/ 318195 w 516646"/>
              <a:gd name="connsiteY10" fmla="*/ 238567 h 444094"/>
              <a:gd name="connsiteX11" fmla="*/ 311142 w 516646"/>
              <a:gd name="connsiteY11" fmla="*/ 245642 h 444094"/>
              <a:gd name="connsiteX12" fmla="*/ 204096 w 516646"/>
              <a:gd name="connsiteY12" fmla="*/ 245642 h 444094"/>
              <a:gd name="connsiteX13" fmla="*/ 196628 w 516646"/>
              <a:gd name="connsiteY13" fmla="*/ 238567 h 444094"/>
              <a:gd name="connsiteX14" fmla="*/ 204096 w 516646"/>
              <a:gd name="connsiteY14" fmla="*/ 231493 h 444094"/>
              <a:gd name="connsiteX15" fmla="*/ 174517 w 516646"/>
              <a:gd name="connsiteY15" fmla="*/ 202363 h 444094"/>
              <a:gd name="connsiteX16" fmla="*/ 342131 w 516646"/>
              <a:gd name="connsiteY16" fmla="*/ 202363 h 444094"/>
              <a:gd name="connsiteX17" fmla="*/ 349149 w 516646"/>
              <a:gd name="connsiteY17" fmla="*/ 209645 h 444094"/>
              <a:gd name="connsiteX18" fmla="*/ 342131 w 516646"/>
              <a:gd name="connsiteY18" fmla="*/ 216523 h 444094"/>
              <a:gd name="connsiteX19" fmla="*/ 174517 w 516646"/>
              <a:gd name="connsiteY19" fmla="*/ 216523 h 444094"/>
              <a:gd name="connsiteX20" fmla="*/ 167499 w 516646"/>
              <a:gd name="connsiteY20" fmla="*/ 209645 h 444094"/>
              <a:gd name="connsiteX21" fmla="*/ 174517 w 516646"/>
              <a:gd name="connsiteY21" fmla="*/ 202363 h 444094"/>
              <a:gd name="connsiteX22" fmla="*/ 112939 w 516646"/>
              <a:gd name="connsiteY22" fmla="*/ 171411 h 444094"/>
              <a:gd name="connsiteX23" fmla="*/ 172901 w 516646"/>
              <a:gd name="connsiteY23" fmla="*/ 171411 h 444094"/>
              <a:gd name="connsiteX24" fmla="*/ 179835 w 516646"/>
              <a:gd name="connsiteY24" fmla="*/ 178069 h 444094"/>
              <a:gd name="connsiteX25" fmla="*/ 172901 w 516646"/>
              <a:gd name="connsiteY25" fmla="*/ 185560 h 444094"/>
              <a:gd name="connsiteX26" fmla="*/ 112939 w 516646"/>
              <a:gd name="connsiteY26" fmla="*/ 185560 h 444094"/>
              <a:gd name="connsiteX27" fmla="*/ 105597 w 516646"/>
              <a:gd name="connsiteY27" fmla="*/ 178069 h 444094"/>
              <a:gd name="connsiteX28" fmla="*/ 112939 w 516646"/>
              <a:gd name="connsiteY28" fmla="*/ 171411 h 444094"/>
              <a:gd name="connsiteX29" fmla="*/ 502616 w 516646"/>
              <a:gd name="connsiteY29" fmla="*/ 159792 h 444094"/>
              <a:gd name="connsiteX30" fmla="*/ 349108 w 516646"/>
              <a:gd name="connsiteY30" fmla="*/ 248095 h 444094"/>
              <a:gd name="connsiteX31" fmla="*/ 502203 w 516646"/>
              <a:gd name="connsiteY31" fmla="*/ 421812 h 444094"/>
              <a:gd name="connsiteX32" fmla="*/ 502616 w 516646"/>
              <a:gd name="connsiteY32" fmla="*/ 419749 h 444094"/>
              <a:gd name="connsiteX33" fmla="*/ 14443 w 516646"/>
              <a:gd name="connsiteY33" fmla="*/ 159792 h 444094"/>
              <a:gd name="connsiteX34" fmla="*/ 14443 w 516646"/>
              <a:gd name="connsiteY34" fmla="*/ 418924 h 444094"/>
              <a:gd name="connsiteX35" fmla="*/ 165475 w 516646"/>
              <a:gd name="connsiteY35" fmla="*/ 247269 h 444094"/>
              <a:gd name="connsiteX36" fmla="*/ 89134 w 516646"/>
              <a:gd name="connsiteY36" fmla="*/ 154840 h 444094"/>
              <a:gd name="connsiteX37" fmla="*/ 75103 w 516646"/>
              <a:gd name="connsiteY37" fmla="*/ 168870 h 444094"/>
              <a:gd name="connsiteX38" fmla="*/ 75103 w 516646"/>
              <a:gd name="connsiteY38" fmla="*/ 178773 h 444094"/>
              <a:gd name="connsiteX39" fmla="*/ 180331 w 516646"/>
              <a:gd name="connsiteY39" fmla="*/ 239017 h 444094"/>
              <a:gd name="connsiteX40" fmla="*/ 245531 w 516646"/>
              <a:gd name="connsiteY40" fmla="*/ 276566 h 444094"/>
              <a:gd name="connsiteX41" fmla="*/ 271116 w 516646"/>
              <a:gd name="connsiteY41" fmla="*/ 276566 h 444094"/>
              <a:gd name="connsiteX42" fmla="*/ 441543 w 516646"/>
              <a:gd name="connsiteY42" fmla="*/ 178773 h 444094"/>
              <a:gd name="connsiteX43" fmla="*/ 441543 w 516646"/>
              <a:gd name="connsiteY43" fmla="*/ 168870 h 444094"/>
              <a:gd name="connsiteX44" fmla="*/ 427513 w 516646"/>
              <a:gd name="connsiteY44" fmla="*/ 154840 h 444094"/>
              <a:gd name="connsiteX45" fmla="*/ 258323 w 516646"/>
              <a:gd name="connsiteY45" fmla="*/ 14133 h 444094"/>
              <a:gd name="connsiteX46" fmla="*/ 248420 w 516646"/>
              <a:gd name="connsiteY46" fmla="*/ 17021 h 444094"/>
              <a:gd name="connsiteX47" fmla="*/ 21045 w 516646"/>
              <a:gd name="connsiteY47" fmla="*/ 147825 h 444094"/>
              <a:gd name="connsiteX48" fmla="*/ 60660 w 516646"/>
              <a:gd name="connsiteY48" fmla="*/ 170520 h 444094"/>
              <a:gd name="connsiteX49" fmla="*/ 60660 w 516646"/>
              <a:gd name="connsiteY49" fmla="*/ 168870 h 444094"/>
              <a:gd name="connsiteX50" fmla="*/ 89134 w 516646"/>
              <a:gd name="connsiteY50" fmla="*/ 140398 h 444094"/>
              <a:gd name="connsiteX51" fmla="*/ 427513 w 516646"/>
              <a:gd name="connsiteY51" fmla="*/ 140398 h 444094"/>
              <a:gd name="connsiteX52" fmla="*/ 455573 w 516646"/>
              <a:gd name="connsiteY52" fmla="*/ 168870 h 444094"/>
              <a:gd name="connsiteX53" fmla="*/ 455573 w 516646"/>
              <a:gd name="connsiteY53" fmla="*/ 170520 h 444094"/>
              <a:gd name="connsiteX54" fmla="*/ 495188 w 516646"/>
              <a:gd name="connsiteY54" fmla="*/ 147825 h 444094"/>
              <a:gd name="connsiteX55" fmla="*/ 268227 w 516646"/>
              <a:gd name="connsiteY55" fmla="*/ 17021 h 444094"/>
              <a:gd name="connsiteX56" fmla="*/ 258323 w 516646"/>
              <a:gd name="connsiteY56" fmla="*/ 14133 h 444094"/>
              <a:gd name="connsiteX57" fmla="*/ 258375 w 516646"/>
              <a:gd name="connsiteY57" fmla="*/ 0 h 444094"/>
              <a:gd name="connsiteX58" fmla="*/ 275655 w 516646"/>
              <a:gd name="connsiteY58" fmla="*/ 4642 h 444094"/>
              <a:gd name="connsiteX59" fmla="*/ 506743 w 516646"/>
              <a:gd name="connsiteY59" fmla="*/ 137922 h 444094"/>
              <a:gd name="connsiteX60" fmla="*/ 513758 w 516646"/>
              <a:gd name="connsiteY60" fmla="*/ 144937 h 444094"/>
              <a:gd name="connsiteX61" fmla="*/ 513758 w 516646"/>
              <a:gd name="connsiteY61" fmla="*/ 145350 h 444094"/>
              <a:gd name="connsiteX62" fmla="*/ 516646 w 516646"/>
              <a:gd name="connsiteY62" fmla="*/ 155253 h 444094"/>
              <a:gd name="connsiteX63" fmla="*/ 516646 w 516646"/>
              <a:gd name="connsiteY63" fmla="*/ 419749 h 444094"/>
              <a:gd name="connsiteX64" fmla="*/ 492300 w 516646"/>
              <a:gd name="connsiteY64" fmla="*/ 444094 h 444094"/>
              <a:gd name="connsiteX65" fmla="*/ 23934 w 516646"/>
              <a:gd name="connsiteY65" fmla="*/ 444094 h 444094"/>
              <a:gd name="connsiteX66" fmla="*/ 7840 w 516646"/>
              <a:gd name="connsiteY66" fmla="*/ 437492 h 444094"/>
              <a:gd name="connsiteX67" fmla="*/ 7428 w 516646"/>
              <a:gd name="connsiteY67" fmla="*/ 437492 h 444094"/>
              <a:gd name="connsiteX68" fmla="*/ 7428 w 516646"/>
              <a:gd name="connsiteY68" fmla="*/ 437080 h 444094"/>
              <a:gd name="connsiteX69" fmla="*/ 6602 w 516646"/>
              <a:gd name="connsiteY69" fmla="*/ 436667 h 444094"/>
              <a:gd name="connsiteX70" fmla="*/ 6190 w 516646"/>
              <a:gd name="connsiteY70" fmla="*/ 436254 h 444094"/>
              <a:gd name="connsiteX71" fmla="*/ 0 w 516646"/>
              <a:gd name="connsiteY71" fmla="*/ 419749 h 444094"/>
              <a:gd name="connsiteX72" fmla="*/ 0 w 516646"/>
              <a:gd name="connsiteY72" fmla="*/ 155253 h 444094"/>
              <a:gd name="connsiteX73" fmla="*/ 2888 w 516646"/>
              <a:gd name="connsiteY73" fmla="*/ 145350 h 444094"/>
              <a:gd name="connsiteX74" fmla="*/ 2888 w 516646"/>
              <a:gd name="connsiteY74" fmla="*/ 144937 h 444094"/>
              <a:gd name="connsiteX75" fmla="*/ 9904 w 516646"/>
              <a:gd name="connsiteY75" fmla="*/ 137922 h 444094"/>
              <a:gd name="connsiteX76" fmla="*/ 241404 w 516646"/>
              <a:gd name="connsiteY76" fmla="*/ 4642 h 444094"/>
              <a:gd name="connsiteX77" fmla="*/ 258375 w 516646"/>
              <a:gd name="connsiteY77" fmla="*/ 0 h 4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16646" h="444094">
                <a:moveTo>
                  <a:pt x="178268" y="254697"/>
                </a:moveTo>
                <a:lnTo>
                  <a:pt x="23521" y="430065"/>
                </a:lnTo>
                <a:lnTo>
                  <a:pt x="23934" y="430065"/>
                </a:lnTo>
                <a:lnTo>
                  <a:pt x="490649" y="430065"/>
                </a:lnTo>
                <a:lnTo>
                  <a:pt x="336728" y="255522"/>
                </a:lnTo>
                <a:lnTo>
                  <a:pt x="278131" y="289358"/>
                </a:lnTo>
                <a:cubicBezTo>
                  <a:pt x="272354" y="292659"/>
                  <a:pt x="265338" y="294309"/>
                  <a:pt x="258323" y="294309"/>
                </a:cubicBezTo>
                <a:cubicBezTo>
                  <a:pt x="251721" y="294309"/>
                  <a:pt x="244706" y="292659"/>
                  <a:pt x="238516" y="289358"/>
                </a:cubicBezTo>
                <a:close/>
                <a:moveTo>
                  <a:pt x="204096" y="231493"/>
                </a:moveTo>
                <a:lnTo>
                  <a:pt x="311142" y="231493"/>
                </a:lnTo>
                <a:cubicBezTo>
                  <a:pt x="315291" y="231493"/>
                  <a:pt x="318195" y="234822"/>
                  <a:pt x="318195" y="238567"/>
                </a:cubicBezTo>
                <a:cubicBezTo>
                  <a:pt x="318195" y="242729"/>
                  <a:pt x="315291" y="245642"/>
                  <a:pt x="311142" y="245642"/>
                </a:cubicBezTo>
                <a:lnTo>
                  <a:pt x="204096" y="245642"/>
                </a:lnTo>
                <a:cubicBezTo>
                  <a:pt x="199947" y="245642"/>
                  <a:pt x="196628" y="242729"/>
                  <a:pt x="196628" y="238567"/>
                </a:cubicBezTo>
                <a:cubicBezTo>
                  <a:pt x="196628" y="234822"/>
                  <a:pt x="199947" y="231493"/>
                  <a:pt x="204096" y="231493"/>
                </a:cubicBezTo>
                <a:close/>
                <a:moveTo>
                  <a:pt x="174517" y="202363"/>
                </a:moveTo>
                <a:lnTo>
                  <a:pt x="342131" y="202363"/>
                </a:lnTo>
                <a:cubicBezTo>
                  <a:pt x="345847" y="202363"/>
                  <a:pt x="349149" y="205600"/>
                  <a:pt x="349149" y="209645"/>
                </a:cubicBezTo>
                <a:cubicBezTo>
                  <a:pt x="349149" y="213287"/>
                  <a:pt x="345847" y="216523"/>
                  <a:pt x="342131" y="216523"/>
                </a:cubicBezTo>
                <a:lnTo>
                  <a:pt x="174517" y="216523"/>
                </a:lnTo>
                <a:cubicBezTo>
                  <a:pt x="170389" y="216523"/>
                  <a:pt x="167499" y="213287"/>
                  <a:pt x="167499" y="209645"/>
                </a:cubicBezTo>
                <a:cubicBezTo>
                  <a:pt x="167499" y="205600"/>
                  <a:pt x="170389" y="202363"/>
                  <a:pt x="174517" y="202363"/>
                </a:cubicBezTo>
                <a:close/>
                <a:moveTo>
                  <a:pt x="112939" y="171411"/>
                </a:moveTo>
                <a:lnTo>
                  <a:pt x="172901" y="171411"/>
                </a:lnTo>
                <a:cubicBezTo>
                  <a:pt x="176572" y="171411"/>
                  <a:pt x="179835" y="174324"/>
                  <a:pt x="179835" y="178069"/>
                </a:cubicBezTo>
                <a:cubicBezTo>
                  <a:pt x="179835" y="182231"/>
                  <a:pt x="176572" y="185560"/>
                  <a:pt x="172901" y="185560"/>
                </a:cubicBezTo>
                <a:lnTo>
                  <a:pt x="112939" y="185560"/>
                </a:lnTo>
                <a:cubicBezTo>
                  <a:pt x="108452" y="185560"/>
                  <a:pt x="105597" y="182231"/>
                  <a:pt x="105597" y="178069"/>
                </a:cubicBezTo>
                <a:cubicBezTo>
                  <a:pt x="105597" y="174324"/>
                  <a:pt x="108452" y="171411"/>
                  <a:pt x="112939" y="171411"/>
                </a:cubicBezTo>
                <a:close/>
                <a:moveTo>
                  <a:pt x="502616" y="159792"/>
                </a:moveTo>
                <a:lnTo>
                  <a:pt x="349108" y="248095"/>
                </a:lnTo>
                <a:lnTo>
                  <a:pt x="502203" y="421812"/>
                </a:lnTo>
                <a:cubicBezTo>
                  <a:pt x="502616" y="420987"/>
                  <a:pt x="502616" y="420574"/>
                  <a:pt x="502616" y="419749"/>
                </a:cubicBezTo>
                <a:close/>
                <a:moveTo>
                  <a:pt x="14443" y="159792"/>
                </a:moveTo>
                <a:lnTo>
                  <a:pt x="14443" y="418924"/>
                </a:lnTo>
                <a:lnTo>
                  <a:pt x="165475" y="247269"/>
                </a:lnTo>
                <a:close/>
                <a:moveTo>
                  <a:pt x="89134" y="154840"/>
                </a:moveTo>
                <a:cubicBezTo>
                  <a:pt x="81293" y="154840"/>
                  <a:pt x="75103" y="161030"/>
                  <a:pt x="75103" y="168870"/>
                </a:cubicBezTo>
                <a:lnTo>
                  <a:pt x="75103" y="178773"/>
                </a:lnTo>
                <a:lnTo>
                  <a:pt x="180331" y="239017"/>
                </a:lnTo>
                <a:lnTo>
                  <a:pt x="245531" y="276566"/>
                </a:lnTo>
                <a:cubicBezTo>
                  <a:pt x="253371" y="281105"/>
                  <a:pt x="263275" y="281105"/>
                  <a:pt x="271116" y="276566"/>
                </a:cubicBezTo>
                <a:lnTo>
                  <a:pt x="441543" y="178773"/>
                </a:lnTo>
                <a:lnTo>
                  <a:pt x="441543" y="168870"/>
                </a:lnTo>
                <a:cubicBezTo>
                  <a:pt x="441543" y="161030"/>
                  <a:pt x="435353" y="154840"/>
                  <a:pt x="427513" y="154840"/>
                </a:cubicBezTo>
                <a:close/>
                <a:moveTo>
                  <a:pt x="258323" y="14133"/>
                </a:moveTo>
                <a:cubicBezTo>
                  <a:pt x="255022" y="14133"/>
                  <a:pt x="251721" y="15371"/>
                  <a:pt x="248420" y="17021"/>
                </a:cubicBezTo>
                <a:lnTo>
                  <a:pt x="21045" y="147825"/>
                </a:lnTo>
                <a:lnTo>
                  <a:pt x="60660" y="170520"/>
                </a:lnTo>
                <a:lnTo>
                  <a:pt x="60660" y="168870"/>
                </a:lnTo>
                <a:cubicBezTo>
                  <a:pt x="60660" y="153190"/>
                  <a:pt x="73453" y="140398"/>
                  <a:pt x="89134" y="140398"/>
                </a:cubicBezTo>
                <a:lnTo>
                  <a:pt x="427513" y="140398"/>
                </a:lnTo>
                <a:cubicBezTo>
                  <a:pt x="442781" y="140398"/>
                  <a:pt x="455573" y="153190"/>
                  <a:pt x="455573" y="168870"/>
                </a:cubicBezTo>
                <a:lnTo>
                  <a:pt x="455573" y="170520"/>
                </a:lnTo>
                <a:lnTo>
                  <a:pt x="495188" y="147825"/>
                </a:lnTo>
                <a:lnTo>
                  <a:pt x="268227" y="17021"/>
                </a:lnTo>
                <a:cubicBezTo>
                  <a:pt x="265338" y="15371"/>
                  <a:pt x="262037" y="14133"/>
                  <a:pt x="258323" y="14133"/>
                </a:cubicBezTo>
                <a:close/>
                <a:moveTo>
                  <a:pt x="258375" y="0"/>
                </a:moveTo>
                <a:cubicBezTo>
                  <a:pt x="264307" y="0"/>
                  <a:pt x="270290" y="1548"/>
                  <a:pt x="275655" y="4642"/>
                </a:cubicBezTo>
                <a:lnTo>
                  <a:pt x="506743" y="137922"/>
                </a:lnTo>
                <a:cubicBezTo>
                  <a:pt x="509631" y="139573"/>
                  <a:pt x="512107" y="142049"/>
                  <a:pt x="513758" y="144937"/>
                </a:cubicBezTo>
                <a:lnTo>
                  <a:pt x="513758" y="145350"/>
                </a:lnTo>
                <a:cubicBezTo>
                  <a:pt x="515821" y="148238"/>
                  <a:pt x="516646" y="151539"/>
                  <a:pt x="516646" y="155253"/>
                </a:cubicBezTo>
                <a:lnTo>
                  <a:pt x="516646" y="419749"/>
                </a:lnTo>
                <a:cubicBezTo>
                  <a:pt x="516646" y="433366"/>
                  <a:pt x="505917" y="444094"/>
                  <a:pt x="492300" y="444094"/>
                </a:cubicBezTo>
                <a:lnTo>
                  <a:pt x="23934" y="444094"/>
                </a:lnTo>
                <a:cubicBezTo>
                  <a:pt x="17744" y="444094"/>
                  <a:pt x="11967" y="441619"/>
                  <a:pt x="7840" y="437492"/>
                </a:cubicBezTo>
                <a:cubicBezTo>
                  <a:pt x="7428" y="437492"/>
                  <a:pt x="7428" y="437492"/>
                  <a:pt x="7428" y="437492"/>
                </a:cubicBezTo>
                <a:cubicBezTo>
                  <a:pt x="7428" y="437080"/>
                  <a:pt x="7428" y="437080"/>
                  <a:pt x="7428" y="437080"/>
                </a:cubicBezTo>
                <a:cubicBezTo>
                  <a:pt x="7015" y="437080"/>
                  <a:pt x="7015" y="436667"/>
                  <a:pt x="6602" y="436667"/>
                </a:cubicBezTo>
                <a:cubicBezTo>
                  <a:pt x="6602" y="436254"/>
                  <a:pt x="6602" y="436254"/>
                  <a:pt x="6190" y="436254"/>
                </a:cubicBezTo>
                <a:cubicBezTo>
                  <a:pt x="2476" y="432128"/>
                  <a:pt x="0" y="426351"/>
                  <a:pt x="0" y="419749"/>
                </a:cubicBezTo>
                <a:lnTo>
                  <a:pt x="0" y="155253"/>
                </a:lnTo>
                <a:cubicBezTo>
                  <a:pt x="0" y="151539"/>
                  <a:pt x="825" y="148238"/>
                  <a:pt x="2888" y="145350"/>
                </a:cubicBezTo>
                <a:lnTo>
                  <a:pt x="2888" y="144937"/>
                </a:lnTo>
                <a:cubicBezTo>
                  <a:pt x="4539" y="142049"/>
                  <a:pt x="7015" y="139573"/>
                  <a:pt x="9904" y="137922"/>
                </a:cubicBezTo>
                <a:lnTo>
                  <a:pt x="241404" y="4642"/>
                </a:lnTo>
                <a:cubicBezTo>
                  <a:pt x="246563" y="1548"/>
                  <a:pt x="252443" y="0"/>
                  <a:pt x="258375" y="0"/>
                </a:cubicBezTo>
                <a:close/>
              </a:path>
            </a:pathLst>
          </a:custGeom>
          <a:solidFill>
            <a:schemeClr val="tx2"/>
          </a:solidFill>
          <a:ln>
            <a:noFill/>
          </a:ln>
          <a:effectLst/>
        </p:spPr>
        <p:txBody>
          <a:bodyPr wrap="square" anchor="ctr">
            <a:noAutofit/>
          </a:bodyPr>
          <a:lstStyle/>
          <a:p>
            <a:endParaRPr lang="en-US" dirty="0">
              <a:latin typeface="Urbanist Light" panose="020B0A04040200000203" pitchFamily="34" charset="77"/>
            </a:endParaRPr>
          </a:p>
        </p:txBody>
      </p:sp>
      <p:sp>
        <p:nvSpPr>
          <p:cNvPr id="35" name="TextBox 34">
            <a:extLst>
              <a:ext uri="{FF2B5EF4-FFF2-40B4-BE49-F238E27FC236}">
                <a16:creationId xmlns:a16="http://schemas.microsoft.com/office/drawing/2014/main" id="{8C2BC92F-BEE5-CE48-9D61-D8B2F1A0122F}"/>
              </a:ext>
            </a:extLst>
          </p:cNvPr>
          <p:cNvSpPr txBox="1"/>
          <p:nvPr/>
        </p:nvSpPr>
        <p:spPr>
          <a:xfrm>
            <a:off x="16334296" y="5777263"/>
            <a:ext cx="5117332" cy="678327"/>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r>
              <a:rPr lang="en-US" dirty="0"/>
              <a:t>+65 9999 8888</a:t>
            </a:r>
          </a:p>
        </p:txBody>
      </p:sp>
      <p:sp>
        <p:nvSpPr>
          <p:cNvPr id="37" name="TextBox 36">
            <a:extLst>
              <a:ext uri="{FF2B5EF4-FFF2-40B4-BE49-F238E27FC236}">
                <a16:creationId xmlns:a16="http://schemas.microsoft.com/office/drawing/2014/main" id="{A38B631A-5ACC-1542-8552-294C334E3E8D}"/>
              </a:ext>
            </a:extLst>
          </p:cNvPr>
          <p:cNvSpPr txBox="1"/>
          <p:nvPr/>
        </p:nvSpPr>
        <p:spPr>
          <a:xfrm>
            <a:off x="16211976" y="8062950"/>
            <a:ext cx="5117332" cy="678327"/>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r>
              <a:rPr lang="en-US" dirty="0"/>
              <a:t>ct0331750@kaplan.edu.sg</a:t>
            </a:r>
          </a:p>
        </p:txBody>
      </p:sp>
      <p:sp>
        <p:nvSpPr>
          <p:cNvPr id="8" name="TextBox 7">
            <a:extLst>
              <a:ext uri="{FF2B5EF4-FFF2-40B4-BE49-F238E27FC236}">
                <a16:creationId xmlns:a16="http://schemas.microsoft.com/office/drawing/2014/main" id="{C6BE3F5A-FA56-1661-F58F-F4ABCBD8D7A4}"/>
              </a:ext>
            </a:extLst>
          </p:cNvPr>
          <p:cNvSpPr txBox="1"/>
          <p:nvPr/>
        </p:nvSpPr>
        <p:spPr>
          <a:xfrm>
            <a:off x="1983349" y="993538"/>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Contact Details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6767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B2CFF8-23E0-8AAA-33CA-1C71E30082AD}"/>
              </a:ext>
            </a:extLst>
          </p:cNvPr>
          <p:cNvSpPr txBox="1"/>
          <p:nvPr/>
        </p:nvSpPr>
        <p:spPr>
          <a:xfrm>
            <a:off x="1598930" y="192935"/>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Reference List</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AADB32C-C60E-D939-9C32-B4E009CD6EB8}"/>
              </a:ext>
            </a:extLst>
          </p:cNvPr>
          <p:cNvSpPr txBox="1">
            <a:spLocks/>
          </p:cNvSpPr>
          <p:nvPr/>
        </p:nvSpPr>
        <p:spPr>
          <a:xfrm>
            <a:off x="1598930" y="3098682"/>
            <a:ext cx="22778720" cy="8941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MY" sz="48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6E02D98-85A6-450A-B7B9-F6E75DD86588}"/>
              </a:ext>
            </a:extLst>
          </p:cNvPr>
          <p:cNvSpPr/>
          <p:nvPr/>
        </p:nvSpPr>
        <p:spPr>
          <a:xfrm>
            <a:off x="621665" y="1574228"/>
            <a:ext cx="23134320" cy="114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[1]  </a:t>
            </a:r>
            <a:r>
              <a:rPr lang="en-MY" sz="2200" dirty="0" err="1">
                <a:solidFill>
                  <a:schemeClr val="tx2"/>
                </a:solidFill>
                <a:latin typeface="Times New Roman" panose="02020603050405020304" pitchFamily="18" charset="0"/>
                <a:cs typeface="Times New Roman" panose="02020603050405020304" pitchFamily="18" charset="0"/>
              </a:rPr>
              <a:t>Lano</a:t>
            </a:r>
            <a:r>
              <a:rPr lang="en-MY" sz="2200" dirty="0">
                <a:solidFill>
                  <a:schemeClr val="tx2"/>
                </a:solidFill>
                <a:latin typeface="Times New Roman" panose="02020603050405020304" pitchFamily="18" charset="0"/>
                <a:cs typeface="Times New Roman" panose="02020603050405020304" pitchFamily="18" charset="0"/>
              </a:rPr>
              <a:t>, "What is payroll automation?," </a:t>
            </a:r>
            <a:r>
              <a:rPr lang="en-MY" sz="2200" dirty="0" err="1">
                <a:solidFill>
                  <a:schemeClr val="tx2"/>
                </a:solidFill>
                <a:latin typeface="Times New Roman" panose="02020603050405020304" pitchFamily="18" charset="0"/>
                <a:cs typeface="Times New Roman" panose="02020603050405020304" pitchFamily="18" charset="0"/>
              </a:rPr>
              <a:t>Lano</a:t>
            </a:r>
            <a:r>
              <a:rPr lang="en-MY" sz="2200" dirty="0">
                <a:solidFill>
                  <a:schemeClr val="tx2"/>
                </a:solidFill>
                <a:latin typeface="Times New Roman" panose="02020603050405020304" pitchFamily="18" charset="0"/>
                <a:cs typeface="Times New Roman" panose="02020603050405020304" pitchFamily="18" charset="0"/>
              </a:rPr>
              <a:t>, [Online]. Available: https://www.lano.io/academy/payroll/payroll-software/payroll-automation.</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[2] T. Jain, "</a:t>
            </a:r>
            <a:r>
              <a:rPr lang="en-US" sz="2200" dirty="0">
                <a:solidFill>
                  <a:schemeClr val="tx2"/>
                </a:solidFill>
                <a:latin typeface="Times New Roman" panose="02020603050405020304" pitchFamily="18" charset="0"/>
                <a:cs typeface="Times New Roman" panose="02020603050405020304" pitchFamily="18" charset="0"/>
              </a:rPr>
              <a:t>The Complete Guide To Payroll Automation: Benefits, Strategies, And Use Cases</a:t>
            </a:r>
            <a:r>
              <a:rPr lang="en-MY" sz="2200" dirty="0">
                <a:solidFill>
                  <a:schemeClr val="tx2"/>
                </a:solidFill>
                <a:latin typeface="Times New Roman" panose="02020603050405020304" pitchFamily="18" charset="0"/>
                <a:cs typeface="Times New Roman" panose="02020603050405020304" pitchFamily="18" charset="0"/>
              </a:rPr>
              <a:t>," [Online]. Available: https://hrone.cloud/payroll-automation-complete-guide/.</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[3]  CITY Clean and Simple, "HISTORY OF INVENTORY MANAGEMENT TECHNOLOGY," Metro Studios, 16th July 2018. [Online]. Available: https://www.citycleanandsimple.com/2018/07/16/history-of-inventory-management-technology/#:~:text=Oftentimes%2C%20inventory%20decisions%20were%20based%20on%20a%20hunch.&amp;text=Long%20before%20the%20industrial%20age,%E2%80%9Ctally%20sticks%E2%80%9D%20to%20co.</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[4]  CITY Clean and Simple, "HISTORY OF INVENTORY MANAGEMENT TECHNOLOGY," 16th July 2018. [Online]. Available: https://www.citycleanandsimple.com/2018/07/16/history-of-inventory-management-technology/#:~:text=Oftentimes%2C%20inventory%20decisions%20were%20based%20on%20a%20hunch.&amp;text=Long%20before%20the%20industrial%20age,%E2%80%9Ctally%20sticks%E2%80%9D%20to%20co.</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[5]  D. Jackson, "A History of the Payroll System," </a:t>
            </a:r>
            <a:r>
              <a:rPr lang="en-MY" sz="2200" dirty="0" err="1">
                <a:solidFill>
                  <a:schemeClr val="tx2"/>
                </a:solidFill>
                <a:latin typeface="Times New Roman" panose="02020603050405020304" pitchFamily="18" charset="0"/>
                <a:cs typeface="Times New Roman" panose="02020603050405020304" pitchFamily="18" charset="0"/>
              </a:rPr>
              <a:t>Staffology</a:t>
            </a:r>
            <a:r>
              <a:rPr lang="en-MY" sz="2200" dirty="0">
                <a:solidFill>
                  <a:schemeClr val="tx2"/>
                </a:solidFill>
                <a:latin typeface="Times New Roman" panose="02020603050405020304" pitchFamily="18" charset="0"/>
                <a:cs typeface="Times New Roman" panose="02020603050405020304" pitchFamily="18" charset="0"/>
              </a:rPr>
              <a:t> Limited, 22nd May 2022. [Online]. Available: https://www.staffology.co.uk/blog/history-of-the-payroll-system/#:~:text=7000%20BC%3A%20Earliest%20Recorded%20Payroll%20System&amp;text=The%20earliest%20recorded%20payroll%20systems,used%20paper%20notes%20and%20coins..</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[6]  </a:t>
            </a:r>
            <a:r>
              <a:rPr lang="en-MY" sz="2200" dirty="0" err="1">
                <a:solidFill>
                  <a:schemeClr val="tx2"/>
                </a:solidFill>
                <a:latin typeface="Times New Roman" panose="02020603050405020304" pitchFamily="18" charset="0"/>
                <a:cs typeface="Times New Roman" panose="02020603050405020304" pitchFamily="18" charset="0"/>
              </a:rPr>
              <a:t>JustLogin</a:t>
            </a:r>
            <a:r>
              <a:rPr lang="en-MY" sz="2200" dirty="0">
                <a:solidFill>
                  <a:schemeClr val="tx2"/>
                </a:solidFill>
                <a:latin typeface="Times New Roman" panose="02020603050405020304" pitchFamily="18" charset="0"/>
                <a:cs typeface="Times New Roman" panose="02020603050405020304" pitchFamily="18" charset="0"/>
              </a:rPr>
              <a:t>, "Employee-First AI Powered HRMS Software," [Online]. Available: https://justlogin.com/wp-content/uploads/2021/03/9-e1604369155744.png.</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[7]  </a:t>
            </a:r>
            <a:r>
              <a:rPr lang="en-MY" sz="2200" dirty="0" err="1">
                <a:solidFill>
                  <a:schemeClr val="tx2"/>
                </a:solidFill>
                <a:latin typeface="Times New Roman" panose="02020603050405020304" pitchFamily="18" charset="0"/>
                <a:cs typeface="Times New Roman" panose="02020603050405020304" pitchFamily="18" charset="0"/>
              </a:rPr>
              <a:t>JustLogin</a:t>
            </a:r>
            <a:r>
              <a:rPr lang="en-MY" sz="2200" dirty="0">
                <a:solidFill>
                  <a:schemeClr val="tx2"/>
                </a:solidFill>
                <a:latin typeface="Times New Roman" panose="02020603050405020304" pitchFamily="18" charset="0"/>
                <a:cs typeface="Times New Roman" panose="02020603050405020304" pitchFamily="18" charset="0"/>
              </a:rPr>
              <a:t>, "Employee-First AI Powered HRMS Software," [Online]. Available: https://justlogin.com/wp-content/uploads/2020/11/11-e1604369244705.png.</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[8]  </a:t>
            </a:r>
            <a:r>
              <a:rPr lang="en-MY" sz="2200" dirty="0" err="1">
                <a:solidFill>
                  <a:schemeClr val="tx2"/>
                </a:solidFill>
                <a:latin typeface="Times New Roman" panose="02020603050405020304" pitchFamily="18" charset="0"/>
                <a:cs typeface="Times New Roman" panose="02020603050405020304" pitchFamily="18" charset="0"/>
              </a:rPr>
              <a:t>JustLogin</a:t>
            </a:r>
            <a:r>
              <a:rPr lang="en-MY" sz="2200" dirty="0">
                <a:solidFill>
                  <a:schemeClr val="tx2"/>
                </a:solidFill>
                <a:latin typeface="Times New Roman" panose="02020603050405020304" pitchFamily="18" charset="0"/>
                <a:cs typeface="Times New Roman" panose="02020603050405020304" pitchFamily="18" charset="0"/>
              </a:rPr>
              <a:t>, "Employee-First AI Powered HRMS Software," [Online]. Available: https://justlogin.com/wp-content/uploads/2020/11/8-e1604369059955.png.</a:t>
            </a:r>
          </a:p>
          <a:p>
            <a:pPr>
              <a:lnSpc>
                <a:spcPct val="150000"/>
              </a:lnSpc>
            </a:pPr>
            <a:r>
              <a:rPr lang="en-MY" sz="2200" dirty="0">
                <a:solidFill>
                  <a:schemeClr val="tx2"/>
                </a:solidFill>
                <a:latin typeface="Times New Roman" panose="02020603050405020304" pitchFamily="18" charset="0"/>
                <a:cs typeface="Times New Roman" panose="02020603050405020304" pitchFamily="18" charset="0"/>
              </a:rPr>
              <a:t>[9]  </a:t>
            </a:r>
            <a:r>
              <a:rPr lang="en-MY" sz="2200" dirty="0" err="1">
                <a:solidFill>
                  <a:schemeClr val="tx2"/>
                </a:solidFill>
                <a:latin typeface="Times New Roman" panose="02020603050405020304" pitchFamily="18" charset="0"/>
                <a:cs typeface="Times New Roman" panose="02020603050405020304" pitchFamily="18" charset="0"/>
              </a:rPr>
              <a:t>JustLogin</a:t>
            </a:r>
            <a:r>
              <a:rPr lang="en-MY" sz="2200" dirty="0">
                <a:solidFill>
                  <a:schemeClr val="tx2"/>
                </a:solidFill>
                <a:latin typeface="Times New Roman" panose="02020603050405020304" pitchFamily="18" charset="0"/>
                <a:cs typeface="Times New Roman" panose="02020603050405020304" pitchFamily="18" charset="0"/>
              </a:rPr>
              <a:t>, "Employee-First AI Powered HRMS Software," [Online]. Available: https://justlogin.com/wp-content/uploads/2021/03/New-Website-Graphics-4-e1605598124828.png.</a:t>
            </a:r>
          </a:p>
        </p:txBody>
      </p:sp>
      <p:sp>
        <p:nvSpPr>
          <p:cNvPr id="9" name="Graphic 2">
            <a:extLst>
              <a:ext uri="{FF2B5EF4-FFF2-40B4-BE49-F238E27FC236}">
                <a16:creationId xmlns:a16="http://schemas.microsoft.com/office/drawing/2014/main" id="{A621A845-4EDD-F8CE-E085-E9381C6285C6}"/>
              </a:ext>
            </a:extLst>
          </p:cNvPr>
          <p:cNvSpPr/>
          <p:nvPr/>
        </p:nvSpPr>
        <p:spPr>
          <a:xfrm rot="20073563">
            <a:off x="20876814" y="12104903"/>
            <a:ext cx="4116235" cy="1020289"/>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4"/>
          </a:solidFill>
          <a:ln w="4134" cap="flat">
            <a:noFill/>
            <a:prstDash val="solid"/>
            <a:miter/>
          </a:ln>
        </p:spPr>
        <p:txBody>
          <a:bodyPr rtlCol="0" anchor="ctr"/>
          <a:lstStyle/>
          <a:p>
            <a:endParaRPr lang="en-US" dirty="0">
              <a:latin typeface="Urbanist Light" panose="020B0A04040200000203" pitchFamily="34" charset="77"/>
            </a:endParaRPr>
          </a:p>
        </p:txBody>
      </p:sp>
      <p:sp>
        <p:nvSpPr>
          <p:cNvPr id="10" name="Graphic 2">
            <a:extLst>
              <a:ext uri="{FF2B5EF4-FFF2-40B4-BE49-F238E27FC236}">
                <a16:creationId xmlns:a16="http://schemas.microsoft.com/office/drawing/2014/main" id="{7AF7994C-8B92-C344-FE62-243493D8824C}"/>
              </a:ext>
            </a:extLst>
          </p:cNvPr>
          <p:cNvSpPr/>
          <p:nvPr/>
        </p:nvSpPr>
        <p:spPr>
          <a:xfrm rot="20073563">
            <a:off x="-459188" y="481517"/>
            <a:ext cx="4116235" cy="1020289"/>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4"/>
          </a:solidFill>
          <a:ln w="4134" cap="flat">
            <a:noFill/>
            <a:prstDash val="solid"/>
            <a:miter/>
          </a:ln>
        </p:spPr>
        <p:txBody>
          <a:bodyPr rtlCol="0" anchor="ctr"/>
          <a:lstStyle/>
          <a:p>
            <a:endParaRPr lang="en-US" dirty="0">
              <a:latin typeface="Urbanist Light" panose="020B0A04040200000203" pitchFamily="34" charset="77"/>
            </a:endParaRPr>
          </a:p>
        </p:txBody>
      </p:sp>
    </p:spTree>
    <p:extLst>
      <p:ext uri="{BB962C8B-B14F-4D97-AF65-F5344CB8AC3E}">
        <p14:creationId xmlns:p14="http://schemas.microsoft.com/office/powerpoint/2010/main" val="1295147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F1FB02A-5D72-01E1-D53C-10366AEA7085}"/>
              </a:ext>
            </a:extLst>
          </p:cNvPr>
          <p:cNvGrpSpPr/>
          <p:nvPr/>
        </p:nvGrpSpPr>
        <p:grpSpPr>
          <a:xfrm>
            <a:off x="18873375" y="10303907"/>
            <a:ext cx="4361844" cy="2772013"/>
            <a:chOff x="1133931" y="7256150"/>
            <a:chExt cx="3405495" cy="2164240"/>
          </a:xfrm>
        </p:grpSpPr>
        <p:grpSp>
          <p:nvGrpSpPr>
            <p:cNvPr id="28" name="Graphic 13">
              <a:extLst>
                <a:ext uri="{FF2B5EF4-FFF2-40B4-BE49-F238E27FC236}">
                  <a16:creationId xmlns:a16="http://schemas.microsoft.com/office/drawing/2014/main" id="{1EF13819-912A-644B-1831-779E2DA8B630}"/>
                </a:ext>
              </a:extLst>
            </p:cNvPr>
            <p:cNvGrpSpPr/>
            <p:nvPr/>
          </p:nvGrpSpPr>
          <p:grpSpPr>
            <a:xfrm>
              <a:off x="1133931" y="7256150"/>
              <a:ext cx="3405495" cy="2164240"/>
              <a:chOff x="1133931" y="7256150"/>
              <a:chExt cx="3405495" cy="2164240"/>
            </a:xfrm>
          </p:grpSpPr>
          <p:sp>
            <p:nvSpPr>
              <p:cNvPr id="34" name="Freeform 33">
                <a:extLst>
                  <a:ext uri="{FF2B5EF4-FFF2-40B4-BE49-F238E27FC236}">
                    <a16:creationId xmlns:a16="http://schemas.microsoft.com/office/drawing/2014/main" id="{A8CEBA1D-82A3-0B4E-314B-316080FD3EFD}"/>
                  </a:ext>
                </a:extLst>
              </p:cNvPr>
              <p:cNvSpPr/>
              <p:nvPr/>
            </p:nvSpPr>
            <p:spPr>
              <a:xfrm>
                <a:off x="1133931" y="7256150"/>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5" name="Freeform 34">
                <a:extLst>
                  <a:ext uri="{FF2B5EF4-FFF2-40B4-BE49-F238E27FC236}">
                    <a16:creationId xmlns:a16="http://schemas.microsoft.com/office/drawing/2014/main" id="{B29A833C-92A4-1D4F-8FF9-95C3595DD6CA}"/>
                  </a:ext>
                </a:extLst>
              </p:cNvPr>
              <p:cNvSpPr/>
              <p:nvPr/>
            </p:nvSpPr>
            <p:spPr>
              <a:xfrm>
                <a:off x="1836463" y="7581975"/>
                <a:ext cx="1998101" cy="1545885"/>
              </a:xfrm>
              <a:custGeom>
                <a:avLst/>
                <a:gdLst>
                  <a:gd name="connsiteX0" fmla="*/ 1828965 w 1998101"/>
                  <a:gd name="connsiteY0" fmla="*/ 1545886 h 1545885"/>
                  <a:gd name="connsiteX1" fmla="*/ 171466 w 1998101"/>
                  <a:gd name="connsiteY1" fmla="*/ 1545886 h 1545885"/>
                  <a:gd name="connsiteX2" fmla="*/ 0 w 1998101"/>
                  <a:gd name="connsiteY2" fmla="*/ 1374649 h 1545885"/>
                  <a:gd name="connsiteX3" fmla="*/ 0 w 1998101"/>
                  <a:gd name="connsiteY3" fmla="*/ 171237 h 1545885"/>
                  <a:gd name="connsiteX4" fmla="*/ 171466 w 1998101"/>
                  <a:gd name="connsiteY4" fmla="*/ 0 h 1545885"/>
                  <a:gd name="connsiteX5" fmla="*/ 1826584 w 1998101"/>
                  <a:gd name="connsiteY5" fmla="*/ 0 h 1545885"/>
                  <a:gd name="connsiteX6" fmla="*/ 1998049 w 1998101"/>
                  <a:gd name="connsiteY6" fmla="*/ 171237 h 1545885"/>
                  <a:gd name="connsiteX7" fmla="*/ 1998049 w 1998101"/>
                  <a:gd name="connsiteY7" fmla="*/ 1372271 h 1545885"/>
                  <a:gd name="connsiteX8" fmla="*/ 1828965 w 1998101"/>
                  <a:gd name="connsiteY8" fmla="*/ 1545886 h 154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101" h="1545885">
                    <a:moveTo>
                      <a:pt x="1828965" y="1545886"/>
                    </a:moveTo>
                    <a:lnTo>
                      <a:pt x="171466" y="1545886"/>
                    </a:lnTo>
                    <a:cubicBezTo>
                      <a:pt x="76207" y="1545886"/>
                      <a:pt x="0" y="1467402"/>
                      <a:pt x="0" y="1374649"/>
                    </a:cubicBezTo>
                    <a:lnTo>
                      <a:pt x="0" y="171237"/>
                    </a:lnTo>
                    <a:cubicBezTo>
                      <a:pt x="0" y="76105"/>
                      <a:pt x="78588" y="0"/>
                      <a:pt x="171466" y="0"/>
                    </a:cubicBezTo>
                    <a:lnTo>
                      <a:pt x="1826584" y="0"/>
                    </a:lnTo>
                    <a:cubicBezTo>
                      <a:pt x="1921842" y="0"/>
                      <a:pt x="1998049" y="78483"/>
                      <a:pt x="1998049" y="171237"/>
                    </a:cubicBezTo>
                    <a:lnTo>
                      <a:pt x="1998049" y="1372271"/>
                    </a:lnTo>
                    <a:cubicBezTo>
                      <a:pt x="2000431" y="1467402"/>
                      <a:pt x="1921842" y="1545886"/>
                      <a:pt x="1828965" y="1545886"/>
                    </a:cubicBezTo>
                    <a:close/>
                  </a:path>
                </a:pathLst>
              </a:custGeom>
              <a:solidFill>
                <a:schemeClr val="tx2"/>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29" name="Freeform 28">
              <a:extLst>
                <a:ext uri="{FF2B5EF4-FFF2-40B4-BE49-F238E27FC236}">
                  <a16:creationId xmlns:a16="http://schemas.microsoft.com/office/drawing/2014/main" id="{A7B47D48-F6EC-60EE-76C0-E5F765503175}"/>
                </a:ext>
              </a:extLst>
            </p:cNvPr>
            <p:cNvSpPr/>
            <p:nvPr/>
          </p:nvSpPr>
          <p:spPr>
            <a:xfrm>
              <a:off x="2265126" y="791493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0" name="Freeform 29">
              <a:extLst>
                <a:ext uri="{FF2B5EF4-FFF2-40B4-BE49-F238E27FC236}">
                  <a16:creationId xmlns:a16="http://schemas.microsoft.com/office/drawing/2014/main" id="{C97CCB97-09BB-7D48-B82C-4E77E008F80A}"/>
                </a:ext>
              </a:extLst>
            </p:cNvPr>
            <p:cNvSpPr/>
            <p:nvPr/>
          </p:nvSpPr>
          <p:spPr>
            <a:xfrm>
              <a:off x="2265126" y="808141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8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1" name="Freeform 30">
              <a:extLst>
                <a:ext uri="{FF2B5EF4-FFF2-40B4-BE49-F238E27FC236}">
                  <a16:creationId xmlns:a16="http://schemas.microsoft.com/office/drawing/2014/main" id="{9C066DBC-F086-F7F8-32CF-A65FBE93C63C}"/>
                </a:ext>
              </a:extLst>
            </p:cNvPr>
            <p:cNvSpPr/>
            <p:nvPr/>
          </p:nvSpPr>
          <p:spPr>
            <a:xfrm>
              <a:off x="2265126" y="824789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6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2" name="Freeform 31">
              <a:extLst>
                <a:ext uri="{FF2B5EF4-FFF2-40B4-BE49-F238E27FC236}">
                  <a16:creationId xmlns:a16="http://schemas.microsoft.com/office/drawing/2014/main" id="{D989CD61-E43B-024A-B5E4-28DD420289CE}"/>
                </a:ext>
              </a:extLst>
            </p:cNvPr>
            <p:cNvSpPr/>
            <p:nvPr/>
          </p:nvSpPr>
          <p:spPr>
            <a:xfrm>
              <a:off x="2265126" y="841437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4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3" name="Freeform 32">
              <a:extLst>
                <a:ext uri="{FF2B5EF4-FFF2-40B4-BE49-F238E27FC236}">
                  <a16:creationId xmlns:a16="http://schemas.microsoft.com/office/drawing/2014/main" id="{DB684AA9-786A-C670-8401-8F4F1E4947BD}"/>
                </a:ext>
              </a:extLst>
            </p:cNvPr>
            <p:cNvSpPr/>
            <p:nvPr/>
          </p:nvSpPr>
          <p:spPr>
            <a:xfrm>
              <a:off x="2265126" y="858085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20000"/>
              </a:schemeClr>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23" name="TextBox 22">
            <a:extLst>
              <a:ext uri="{FF2B5EF4-FFF2-40B4-BE49-F238E27FC236}">
                <a16:creationId xmlns:a16="http://schemas.microsoft.com/office/drawing/2014/main" id="{9706C5C2-3F9B-8949-C248-F3D667D9CECE}"/>
              </a:ext>
            </a:extLst>
          </p:cNvPr>
          <p:cNvSpPr txBox="1"/>
          <p:nvPr/>
        </p:nvSpPr>
        <p:spPr>
          <a:xfrm>
            <a:off x="3997271" y="5771978"/>
            <a:ext cx="17125369" cy="1862048"/>
          </a:xfrm>
          <a:prstGeom prst="rect">
            <a:avLst/>
          </a:prstGeom>
          <a:noFill/>
        </p:spPr>
        <p:txBody>
          <a:bodyPr wrap="square" rtlCol="0" anchor="b">
            <a:spAutoFit/>
          </a:bodyPr>
          <a:lstStyle/>
          <a:p>
            <a:pPr algn="ctr"/>
            <a:r>
              <a:rPr lang="en-US" sz="11500" b="1" dirty="0">
                <a:solidFill>
                  <a:schemeClr val="bg1"/>
                </a:solidFill>
                <a:latin typeface="Syncopate" panose="02000505000000020003" pitchFamily="2" charset="0"/>
                <a:ea typeface="Arimo" panose="020B0604020202020204" pitchFamily="34" charset="0"/>
                <a:cs typeface="Arimo" panose="020B0604020202020204" pitchFamily="34" charset="0"/>
              </a:rPr>
              <a:t>Thank you for listening.</a:t>
            </a:r>
          </a:p>
        </p:txBody>
      </p:sp>
      <p:sp>
        <p:nvSpPr>
          <p:cNvPr id="11" name="Graphic 4">
            <a:extLst>
              <a:ext uri="{FF2B5EF4-FFF2-40B4-BE49-F238E27FC236}">
                <a16:creationId xmlns:a16="http://schemas.microsoft.com/office/drawing/2014/main" id="{C7FCA15B-DC60-B564-AF69-0F13EFE38707}"/>
              </a:ext>
            </a:extLst>
          </p:cNvPr>
          <p:cNvSpPr/>
          <p:nvPr/>
        </p:nvSpPr>
        <p:spPr>
          <a:xfrm>
            <a:off x="577947" y="640080"/>
            <a:ext cx="4702951" cy="4180802"/>
          </a:xfrm>
          <a:custGeom>
            <a:avLst/>
            <a:gdLst>
              <a:gd name="connsiteX0" fmla="*/ 5713560 w 7771908"/>
              <a:gd name="connsiteY0" fmla="*/ 67093 h 6909025"/>
              <a:gd name="connsiteX1" fmla="*/ 5017523 w 7771908"/>
              <a:gd name="connsiteY1" fmla="*/ 164957 h 6909025"/>
              <a:gd name="connsiteX2" fmla="*/ 4100572 w 7771908"/>
              <a:gd name="connsiteY2" fmla="*/ 789473 h 6909025"/>
              <a:gd name="connsiteX3" fmla="*/ 2071980 w 7771908"/>
              <a:gd name="connsiteY3" fmla="*/ 1597611 h 6909025"/>
              <a:gd name="connsiteX4" fmla="*/ 1126784 w 7771908"/>
              <a:gd name="connsiteY4" fmla="*/ 2317470 h 6909025"/>
              <a:gd name="connsiteX5" fmla="*/ 185118 w 7771908"/>
              <a:gd name="connsiteY5" fmla="*/ 3003529 h 6909025"/>
              <a:gd name="connsiteX6" fmla="*/ 43389 w 7771908"/>
              <a:gd name="connsiteY6" fmla="*/ 3649233 h 6909025"/>
              <a:gd name="connsiteX7" fmla="*/ 15648 w 7771908"/>
              <a:gd name="connsiteY7" fmla="*/ 5930886 h 6909025"/>
              <a:gd name="connsiteX8" fmla="*/ 60538 w 7771908"/>
              <a:gd name="connsiteY8" fmla="*/ 6445935 h 6909025"/>
              <a:gd name="connsiteX9" fmla="*/ 176544 w 7771908"/>
              <a:gd name="connsiteY9" fmla="*/ 6909025 h 6909025"/>
              <a:gd name="connsiteX10" fmla="*/ 7771909 w 7771908"/>
              <a:gd name="connsiteY10" fmla="*/ 0 h 6909025"/>
              <a:gd name="connsiteX11" fmla="*/ 5713560 w 7771908"/>
              <a:gd name="connsiteY11" fmla="*/ 67093 h 690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1908" h="6909025">
                <a:moveTo>
                  <a:pt x="5713560" y="67093"/>
                </a:moveTo>
                <a:cubicBezTo>
                  <a:pt x="5478017" y="74659"/>
                  <a:pt x="5237935" y="83235"/>
                  <a:pt x="5017523" y="164957"/>
                </a:cubicBezTo>
                <a:cubicBezTo>
                  <a:pt x="4669506" y="294098"/>
                  <a:pt x="4411771" y="587186"/>
                  <a:pt x="4100572" y="789473"/>
                </a:cubicBezTo>
                <a:cubicBezTo>
                  <a:pt x="3487758" y="1187489"/>
                  <a:pt x="2694378" y="1215738"/>
                  <a:pt x="2071980" y="1597611"/>
                </a:cubicBezTo>
                <a:cubicBezTo>
                  <a:pt x="1734050" y="1804942"/>
                  <a:pt x="1462697" y="2107112"/>
                  <a:pt x="1126784" y="2317470"/>
                </a:cubicBezTo>
                <a:cubicBezTo>
                  <a:pt x="792888" y="2526314"/>
                  <a:pt x="379302" y="2661004"/>
                  <a:pt x="185118" y="3003529"/>
                </a:cubicBezTo>
                <a:cubicBezTo>
                  <a:pt x="75669" y="3197240"/>
                  <a:pt x="56503" y="3427272"/>
                  <a:pt x="43389" y="3649233"/>
                </a:cubicBezTo>
                <a:cubicBezTo>
                  <a:pt x="-3013" y="4408943"/>
                  <a:pt x="-12092" y="5170671"/>
                  <a:pt x="15648" y="5930886"/>
                </a:cubicBezTo>
                <a:lnTo>
                  <a:pt x="60538" y="6445935"/>
                </a:lnTo>
                <a:cubicBezTo>
                  <a:pt x="99375" y="6600299"/>
                  <a:pt x="137707" y="6754662"/>
                  <a:pt x="176544" y="6909025"/>
                </a:cubicBezTo>
                <a:cubicBezTo>
                  <a:pt x="2830054" y="4746424"/>
                  <a:pt x="5302495" y="2371951"/>
                  <a:pt x="7771909" y="0"/>
                </a:cubicBezTo>
                <a:cubicBezTo>
                  <a:pt x="7085961" y="22196"/>
                  <a:pt x="6399508" y="44897"/>
                  <a:pt x="5713560" y="67093"/>
                </a:cubicBezTo>
                <a:close/>
              </a:path>
            </a:pathLst>
          </a:custGeom>
          <a:solidFill>
            <a:schemeClr val="accent5"/>
          </a:solidFill>
          <a:ln w="5044" cap="flat">
            <a:noFill/>
            <a:prstDash val="solid"/>
            <a:miter/>
          </a:ln>
        </p:spPr>
        <p:txBody>
          <a:bodyPr rtlCol="0" anchor="ctr"/>
          <a:lstStyle/>
          <a:p>
            <a:endParaRPr lang="en-US" dirty="0">
              <a:latin typeface="Urbanist Light" panose="020B0A04040200000203" pitchFamily="34" charset="77"/>
            </a:endParaRPr>
          </a:p>
        </p:txBody>
      </p:sp>
      <p:sp>
        <p:nvSpPr>
          <p:cNvPr id="18" name="Graphic 2">
            <a:extLst>
              <a:ext uri="{FF2B5EF4-FFF2-40B4-BE49-F238E27FC236}">
                <a16:creationId xmlns:a16="http://schemas.microsoft.com/office/drawing/2014/main" id="{6DD839CA-3DB6-A5DC-8E3B-CD3779013331}"/>
              </a:ext>
            </a:extLst>
          </p:cNvPr>
          <p:cNvSpPr/>
          <p:nvPr/>
        </p:nvSpPr>
        <p:spPr>
          <a:xfrm>
            <a:off x="1525033" y="10303907"/>
            <a:ext cx="5150088" cy="2976880"/>
          </a:xfrm>
          <a:custGeom>
            <a:avLst/>
            <a:gdLst>
              <a:gd name="connsiteX0" fmla="*/ 3958865 w 4077650"/>
              <a:gd name="connsiteY0" fmla="*/ 1224967 h 2071049"/>
              <a:gd name="connsiteX1" fmla="*/ 3440013 w 4077650"/>
              <a:gd name="connsiteY1" fmla="*/ 1224967 h 2071049"/>
              <a:gd name="connsiteX2" fmla="*/ 3440013 w 4077650"/>
              <a:gd name="connsiteY2" fmla="*/ 878368 h 2071049"/>
              <a:gd name="connsiteX3" fmla="*/ 2142881 w 4077650"/>
              <a:gd name="connsiteY3" fmla="*/ 878368 h 2071049"/>
              <a:gd name="connsiteX4" fmla="*/ 2062107 w 4077650"/>
              <a:gd name="connsiteY4" fmla="*/ 797653 h 2071049"/>
              <a:gd name="connsiteX5" fmla="*/ 2062107 w 4077650"/>
              <a:gd name="connsiteY5" fmla="*/ 512777 h 2071049"/>
              <a:gd name="connsiteX6" fmla="*/ 2934464 w 4077650"/>
              <a:gd name="connsiteY6" fmla="*/ 512777 h 2071049"/>
              <a:gd name="connsiteX7" fmla="*/ 3036144 w 4077650"/>
              <a:gd name="connsiteY7" fmla="*/ 411171 h 2071049"/>
              <a:gd name="connsiteX8" fmla="*/ 3036144 w 4077650"/>
              <a:gd name="connsiteY8" fmla="*/ 101606 h 2071049"/>
              <a:gd name="connsiteX9" fmla="*/ 2934464 w 4077650"/>
              <a:gd name="connsiteY9" fmla="*/ 0 h 2071049"/>
              <a:gd name="connsiteX10" fmla="*/ 1180247 w 4077650"/>
              <a:gd name="connsiteY10" fmla="*/ 0 h 2071049"/>
              <a:gd name="connsiteX11" fmla="*/ 1078568 w 4077650"/>
              <a:gd name="connsiteY11" fmla="*/ 101606 h 2071049"/>
              <a:gd name="connsiteX12" fmla="*/ 1078568 w 4077650"/>
              <a:gd name="connsiteY12" fmla="*/ 412121 h 2071049"/>
              <a:gd name="connsiteX13" fmla="*/ 1180247 w 4077650"/>
              <a:gd name="connsiteY13" fmla="*/ 513727 h 2071049"/>
              <a:gd name="connsiteX14" fmla="*/ 2052604 w 4077650"/>
              <a:gd name="connsiteY14" fmla="*/ 513727 h 2071049"/>
              <a:gd name="connsiteX15" fmla="*/ 2052604 w 4077650"/>
              <a:gd name="connsiteY15" fmla="*/ 789107 h 2071049"/>
              <a:gd name="connsiteX16" fmla="*/ 1962328 w 4077650"/>
              <a:gd name="connsiteY16" fmla="*/ 879318 h 2071049"/>
              <a:gd name="connsiteX17" fmla="*/ 674699 w 4077650"/>
              <a:gd name="connsiteY17" fmla="*/ 879318 h 2071049"/>
              <a:gd name="connsiteX18" fmla="*/ 674699 w 4077650"/>
              <a:gd name="connsiteY18" fmla="*/ 1224967 h 2071049"/>
              <a:gd name="connsiteX19" fmla="*/ 117835 w 4077650"/>
              <a:gd name="connsiteY19" fmla="*/ 1224967 h 2071049"/>
              <a:gd name="connsiteX20" fmla="*/ 0 w 4077650"/>
              <a:gd name="connsiteY20" fmla="*/ 1342716 h 2071049"/>
              <a:gd name="connsiteX21" fmla="*/ 0 w 4077650"/>
              <a:gd name="connsiteY21" fmla="*/ 1953301 h 2071049"/>
              <a:gd name="connsiteX22" fmla="*/ 117835 w 4077650"/>
              <a:gd name="connsiteY22" fmla="*/ 2071050 h 2071049"/>
              <a:gd name="connsiteX23" fmla="*/ 1479586 w 4077650"/>
              <a:gd name="connsiteY23" fmla="*/ 2071050 h 2071049"/>
              <a:gd name="connsiteX24" fmla="*/ 1597420 w 4077650"/>
              <a:gd name="connsiteY24" fmla="*/ 1953301 h 2071049"/>
              <a:gd name="connsiteX25" fmla="*/ 1597420 w 4077650"/>
              <a:gd name="connsiteY25" fmla="*/ 1342716 h 2071049"/>
              <a:gd name="connsiteX26" fmla="*/ 1479586 w 4077650"/>
              <a:gd name="connsiteY26" fmla="*/ 1224967 h 2071049"/>
              <a:gd name="connsiteX27" fmla="*/ 684201 w 4077650"/>
              <a:gd name="connsiteY27" fmla="*/ 1224967 h 2071049"/>
              <a:gd name="connsiteX28" fmla="*/ 684201 w 4077650"/>
              <a:gd name="connsiteY28" fmla="*/ 887864 h 2071049"/>
              <a:gd name="connsiteX29" fmla="*/ 1962328 w 4077650"/>
              <a:gd name="connsiteY29" fmla="*/ 887864 h 2071049"/>
              <a:gd name="connsiteX30" fmla="*/ 2052604 w 4077650"/>
              <a:gd name="connsiteY30" fmla="*/ 978075 h 2071049"/>
              <a:gd name="connsiteX31" fmla="*/ 2142881 w 4077650"/>
              <a:gd name="connsiteY31" fmla="*/ 887864 h 2071049"/>
              <a:gd name="connsiteX32" fmla="*/ 3430510 w 4077650"/>
              <a:gd name="connsiteY32" fmla="*/ 887864 h 2071049"/>
              <a:gd name="connsiteX33" fmla="*/ 3430510 w 4077650"/>
              <a:gd name="connsiteY33" fmla="*/ 1224967 h 2071049"/>
              <a:gd name="connsiteX34" fmla="*/ 2598065 w 4077650"/>
              <a:gd name="connsiteY34" fmla="*/ 1224967 h 2071049"/>
              <a:gd name="connsiteX35" fmla="*/ 2480230 w 4077650"/>
              <a:gd name="connsiteY35" fmla="*/ 1342716 h 2071049"/>
              <a:gd name="connsiteX36" fmla="*/ 2480230 w 4077650"/>
              <a:gd name="connsiteY36" fmla="*/ 1953301 h 2071049"/>
              <a:gd name="connsiteX37" fmla="*/ 2598065 w 4077650"/>
              <a:gd name="connsiteY37" fmla="*/ 2071050 h 2071049"/>
              <a:gd name="connsiteX38" fmla="*/ 3959816 w 4077650"/>
              <a:gd name="connsiteY38" fmla="*/ 2071050 h 2071049"/>
              <a:gd name="connsiteX39" fmla="*/ 4077650 w 4077650"/>
              <a:gd name="connsiteY39" fmla="*/ 1953301 h 2071049"/>
              <a:gd name="connsiteX40" fmla="*/ 4077650 w 4077650"/>
              <a:gd name="connsiteY40" fmla="*/ 1342716 h 2071049"/>
              <a:gd name="connsiteX41" fmla="*/ 3958865 w 4077650"/>
              <a:gd name="connsiteY41" fmla="*/ 1224967 h 20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7650" h="2071049">
                <a:moveTo>
                  <a:pt x="3958865" y="1224967"/>
                </a:moveTo>
                <a:lnTo>
                  <a:pt x="3440013" y="1224967"/>
                </a:lnTo>
                <a:lnTo>
                  <a:pt x="3440013" y="878368"/>
                </a:lnTo>
                <a:lnTo>
                  <a:pt x="2142881" y="878368"/>
                </a:lnTo>
                <a:lnTo>
                  <a:pt x="2062107" y="797653"/>
                </a:lnTo>
                <a:lnTo>
                  <a:pt x="2062107" y="512777"/>
                </a:lnTo>
                <a:lnTo>
                  <a:pt x="2934464" y="512777"/>
                </a:lnTo>
                <a:cubicBezTo>
                  <a:pt x="2990531" y="512777"/>
                  <a:pt x="3036144" y="467197"/>
                  <a:pt x="3036144" y="411171"/>
                </a:cubicBezTo>
                <a:lnTo>
                  <a:pt x="3036144" y="101606"/>
                </a:lnTo>
                <a:cubicBezTo>
                  <a:pt x="3036144" y="45580"/>
                  <a:pt x="2990531" y="0"/>
                  <a:pt x="2934464" y="0"/>
                </a:cubicBezTo>
                <a:lnTo>
                  <a:pt x="1180247" y="0"/>
                </a:lnTo>
                <a:cubicBezTo>
                  <a:pt x="1124181" y="0"/>
                  <a:pt x="1078568" y="45580"/>
                  <a:pt x="1078568" y="101606"/>
                </a:cubicBezTo>
                <a:lnTo>
                  <a:pt x="1078568" y="412121"/>
                </a:lnTo>
                <a:cubicBezTo>
                  <a:pt x="1078568" y="468146"/>
                  <a:pt x="1124181" y="513727"/>
                  <a:pt x="1180247" y="513727"/>
                </a:cubicBezTo>
                <a:lnTo>
                  <a:pt x="2052604" y="513727"/>
                </a:lnTo>
                <a:lnTo>
                  <a:pt x="2052604" y="789107"/>
                </a:lnTo>
                <a:lnTo>
                  <a:pt x="1962328" y="879318"/>
                </a:lnTo>
                <a:lnTo>
                  <a:pt x="674699" y="879318"/>
                </a:lnTo>
                <a:lnTo>
                  <a:pt x="674699" y="1224967"/>
                </a:lnTo>
                <a:lnTo>
                  <a:pt x="117835" y="1224967"/>
                </a:lnTo>
                <a:cubicBezTo>
                  <a:pt x="52265" y="1224967"/>
                  <a:pt x="0" y="1277195"/>
                  <a:pt x="0" y="1342716"/>
                </a:cubicBezTo>
                <a:lnTo>
                  <a:pt x="0" y="1953301"/>
                </a:lnTo>
                <a:cubicBezTo>
                  <a:pt x="0" y="2017873"/>
                  <a:pt x="52265" y="2071050"/>
                  <a:pt x="117835" y="2071050"/>
                </a:cubicBezTo>
                <a:lnTo>
                  <a:pt x="1479586" y="2071050"/>
                </a:lnTo>
                <a:cubicBezTo>
                  <a:pt x="1544205" y="2071050"/>
                  <a:pt x="1597420" y="2018822"/>
                  <a:pt x="1597420" y="1953301"/>
                </a:cubicBezTo>
                <a:lnTo>
                  <a:pt x="1597420" y="1342716"/>
                </a:lnTo>
                <a:cubicBezTo>
                  <a:pt x="1597420" y="1278144"/>
                  <a:pt x="1545155" y="1224967"/>
                  <a:pt x="1479586" y="1224967"/>
                </a:cubicBezTo>
                <a:lnTo>
                  <a:pt x="684201" y="1224967"/>
                </a:lnTo>
                <a:lnTo>
                  <a:pt x="684201" y="887864"/>
                </a:lnTo>
                <a:lnTo>
                  <a:pt x="1962328" y="887864"/>
                </a:lnTo>
                <a:lnTo>
                  <a:pt x="2052604" y="978075"/>
                </a:lnTo>
                <a:lnTo>
                  <a:pt x="2142881" y="887864"/>
                </a:lnTo>
                <a:lnTo>
                  <a:pt x="3430510" y="887864"/>
                </a:lnTo>
                <a:lnTo>
                  <a:pt x="3430510" y="1224967"/>
                </a:lnTo>
                <a:lnTo>
                  <a:pt x="2598065" y="1224967"/>
                </a:lnTo>
                <a:cubicBezTo>
                  <a:pt x="2533446" y="1224967"/>
                  <a:pt x="2480230" y="1277195"/>
                  <a:pt x="2480230" y="1342716"/>
                </a:cubicBezTo>
                <a:lnTo>
                  <a:pt x="2480230" y="1953301"/>
                </a:lnTo>
                <a:cubicBezTo>
                  <a:pt x="2480230" y="2017873"/>
                  <a:pt x="2532496" y="2071050"/>
                  <a:pt x="2598065" y="2071050"/>
                </a:cubicBezTo>
                <a:lnTo>
                  <a:pt x="3959816" y="2071050"/>
                </a:lnTo>
                <a:cubicBezTo>
                  <a:pt x="4024435" y="2071050"/>
                  <a:pt x="4077650" y="2018822"/>
                  <a:pt x="4077650" y="1953301"/>
                </a:cubicBezTo>
                <a:lnTo>
                  <a:pt x="4077650" y="1342716"/>
                </a:lnTo>
                <a:cubicBezTo>
                  <a:pt x="4076700" y="1277195"/>
                  <a:pt x="4024435" y="1224967"/>
                  <a:pt x="3958865" y="1224967"/>
                </a:cubicBezTo>
                <a:close/>
              </a:path>
            </a:pathLst>
          </a:custGeom>
          <a:solidFill>
            <a:schemeClr val="accent3"/>
          </a:solidFill>
          <a:ln w="9503" cap="flat">
            <a:noFill/>
            <a:prstDash val="solid"/>
            <a:miter/>
          </a:ln>
        </p:spPr>
        <p:txBody>
          <a:bodyPr rtlCol="0" anchor="ctr"/>
          <a:lstStyle/>
          <a:p>
            <a:endParaRPr lang="en-US" dirty="0">
              <a:latin typeface="Urbanist Light" panose="020B0A04040200000203" pitchFamily="34" charset="77"/>
            </a:endParaRPr>
          </a:p>
        </p:txBody>
      </p:sp>
    </p:spTree>
    <p:extLst>
      <p:ext uri="{BB962C8B-B14F-4D97-AF65-F5344CB8AC3E}">
        <p14:creationId xmlns:p14="http://schemas.microsoft.com/office/powerpoint/2010/main" val="3492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14">
            <a:extLst>
              <a:ext uri="{FF2B5EF4-FFF2-40B4-BE49-F238E27FC236}">
                <a16:creationId xmlns:a16="http://schemas.microsoft.com/office/drawing/2014/main" id="{1E0CFC86-C5F1-580A-96AB-0A4C032D29AB}"/>
              </a:ext>
            </a:extLst>
          </p:cNvPr>
          <p:cNvSpPr/>
          <p:nvPr/>
        </p:nvSpPr>
        <p:spPr>
          <a:xfrm>
            <a:off x="278858" y="287169"/>
            <a:ext cx="2559555" cy="2323471"/>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5" name="Graphic 2">
            <a:extLst>
              <a:ext uri="{FF2B5EF4-FFF2-40B4-BE49-F238E27FC236}">
                <a16:creationId xmlns:a16="http://schemas.microsoft.com/office/drawing/2014/main" id="{BA01F12B-A384-559E-4AE8-16D942289CAA}"/>
              </a:ext>
            </a:extLst>
          </p:cNvPr>
          <p:cNvSpPr/>
          <p:nvPr/>
        </p:nvSpPr>
        <p:spPr>
          <a:xfrm rot="20073563">
            <a:off x="19443934" y="11033094"/>
            <a:ext cx="4702404" cy="1758129"/>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4"/>
          </a:solidFill>
          <a:ln w="4134" cap="flat">
            <a:noFill/>
            <a:prstDash val="solid"/>
            <a:miter/>
          </a:ln>
        </p:spPr>
        <p:txBody>
          <a:bodyPr rtlCol="0" anchor="ctr"/>
          <a:lstStyle/>
          <a:p>
            <a:endParaRPr lang="en-US" dirty="0">
              <a:latin typeface="Urbanist Light" panose="020B0A04040200000203" pitchFamily="34" charset="77"/>
            </a:endParaRPr>
          </a:p>
        </p:txBody>
      </p:sp>
      <p:sp>
        <p:nvSpPr>
          <p:cNvPr id="13" name="TextBox 12">
            <a:extLst>
              <a:ext uri="{FF2B5EF4-FFF2-40B4-BE49-F238E27FC236}">
                <a16:creationId xmlns:a16="http://schemas.microsoft.com/office/drawing/2014/main" id="{D2D938E2-2EC0-D1F7-C7E6-1D7D191B8D54}"/>
              </a:ext>
            </a:extLst>
          </p:cNvPr>
          <p:cNvSpPr txBox="1"/>
          <p:nvPr/>
        </p:nvSpPr>
        <p:spPr>
          <a:xfrm>
            <a:off x="1433945" y="950341"/>
            <a:ext cx="15852293" cy="1200329"/>
          </a:xfrm>
          <a:prstGeom prst="rect">
            <a:avLst/>
          </a:prstGeom>
          <a:noFill/>
        </p:spPr>
        <p:txBody>
          <a:bodyPr wrap="square" rtlCol="0" anchor="b">
            <a:spAutoFit/>
          </a:bodyPr>
          <a:lstStyle/>
          <a:p>
            <a:r>
              <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rPr>
              <a:t>What is Automating payroll?</a:t>
            </a:r>
          </a:p>
        </p:txBody>
      </p:sp>
      <p:sp>
        <p:nvSpPr>
          <p:cNvPr id="4" name="TextBox 3">
            <a:extLst>
              <a:ext uri="{FF2B5EF4-FFF2-40B4-BE49-F238E27FC236}">
                <a16:creationId xmlns:a16="http://schemas.microsoft.com/office/drawing/2014/main" id="{9F7432D5-7DD0-2CF4-C4CC-9970BA9B561B}"/>
              </a:ext>
            </a:extLst>
          </p:cNvPr>
          <p:cNvSpPr txBox="1"/>
          <p:nvPr/>
        </p:nvSpPr>
        <p:spPr>
          <a:xfrm>
            <a:off x="1558636" y="2465711"/>
            <a:ext cx="19883966" cy="327160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r>
              <a:rPr lang="en-US" sz="4400" dirty="0">
                <a:solidFill>
                  <a:schemeClr val="tx2"/>
                </a:solidFill>
                <a:latin typeface="Times New Roman" panose="02020603050405020304" pitchFamily="18" charset="0"/>
                <a:cs typeface="Times New Roman" panose="02020603050405020304" pitchFamily="18" charset="0"/>
              </a:rPr>
              <a:t>Payroll automation streamline all the processes linked to payroll management and processing as well as the processes around employee payments. This is achieved through payroll software which replaces manual payroll processes so that the latter can be run automatically—without the need of human intervention. [1].</a:t>
            </a:r>
          </a:p>
        </p:txBody>
      </p:sp>
      <p:pic>
        <p:nvPicPr>
          <p:cNvPr id="12" name="Picture 11">
            <a:extLst>
              <a:ext uri="{FF2B5EF4-FFF2-40B4-BE49-F238E27FC236}">
                <a16:creationId xmlns:a16="http://schemas.microsoft.com/office/drawing/2014/main" id="{E17EF9EC-8EC4-D47F-A8D1-6C6A945883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2496" y="5748198"/>
            <a:ext cx="13802804" cy="6739650"/>
          </a:xfrm>
          <a:prstGeom prst="rect">
            <a:avLst/>
          </a:prstGeom>
        </p:spPr>
      </p:pic>
      <p:sp>
        <p:nvSpPr>
          <p:cNvPr id="14" name="TextBox 13">
            <a:extLst>
              <a:ext uri="{FF2B5EF4-FFF2-40B4-BE49-F238E27FC236}">
                <a16:creationId xmlns:a16="http://schemas.microsoft.com/office/drawing/2014/main" id="{EC7A3D5E-514C-D327-5B2F-54CD3AFACAFD}"/>
              </a:ext>
            </a:extLst>
          </p:cNvPr>
          <p:cNvSpPr txBox="1"/>
          <p:nvPr/>
        </p:nvSpPr>
        <p:spPr>
          <a:xfrm>
            <a:off x="6619396" y="12485440"/>
            <a:ext cx="10170056" cy="584775"/>
          </a:xfrm>
          <a:prstGeom prst="rect">
            <a:avLst/>
          </a:prstGeom>
          <a:noFill/>
        </p:spPr>
        <p:txBody>
          <a:bodyPr wrap="square" rtlCol="0">
            <a:spAutoFit/>
          </a:bodyPr>
          <a:lstStyle/>
          <a:p>
            <a:pPr algn="ctr"/>
            <a:r>
              <a:rPr lang="en-MY" sz="3200" dirty="0">
                <a:solidFill>
                  <a:schemeClr val="tx2"/>
                </a:solidFill>
                <a:latin typeface="Times New Roman" panose="02020603050405020304" pitchFamily="18" charset="0"/>
                <a:cs typeface="Times New Roman" panose="02020603050405020304" pitchFamily="18" charset="0"/>
              </a:rPr>
              <a:t>Figure 1 [2]</a:t>
            </a:r>
          </a:p>
        </p:txBody>
      </p:sp>
    </p:spTree>
    <p:extLst>
      <p:ext uri="{BB962C8B-B14F-4D97-AF65-F5344CB8AC3E}">
        <p14:creationId xmlns:p14="http://schemas.microsoft.com/office/powerpoint/2010/main" val="162193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BD54D3F9-DFA6-3F1D-68AE-8BFED2C64301}"/>
              </a:ext>
            </a:extLst>
          </p:cNvPr>
          <p:cNvSpPr/>
          <p:nvPr/>
        </p:nvSpPr>
        <p:spPr>
          <a:xfrm>
            <a:off x="2963838" y="3963261"/>
            <a:ext cx="7773640" cy="3655093"/>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3"/>
          </a:solidFill>
          <a:ln w="4134" cap="flat">
            <a:noFill/>
            <a:prstDash val="solid"/>
            <a:miter/>
          </a:ln>
        </p:spPr>
        <p:txBody>
          <a:bodyPr rtlCol="0" anchor="ctr"/>
          <a:lstStyle/>
          <a:p>
            <a:endParaRPr lang="en-US" dirty="0">
              <a:latin typeface="Urbanist Light" panose="020B0A04040200000203" pitchFamily="34" charset="77"/>
            </a:endParaRPr>
          </a:p>
        </p:txBody>
      </p:sp>
      <p:sp>
        <p:nvSpPr>
          <p:cNvPr id="3" name="Graphic 2">
            <a:extLst>
              <a:ext uri="{FF2B5EF4-FFF2-40B4-BE49-F238E27FC236}">
                <a16:creationId xmlns:a16="http://schemas.microsoft.com/office/drawing/2014/main" id="{1940602F-622D-3644-912E-B2CF55DA4CC7}"/>
              </a:ext>
            </a:extLst>
          </p:cNvPr>
          <p:cNvSpPr/>
          <p:nvPr/>
        </p:nvSpPr>
        <p:spPr>
          <a:xfrm>
            <a:off x="2879725" y="8212344"/>
            <a:ext cx="7773640" cy="3655093"/>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5"/>
          </a:solidFill>
          <a:ln w="4134" cap="flat">
            <a:noFill/>
            <a:prstDash val="solid"/>
            <a:miter/>
          </a:ln>
        </p:spPr>
        <p:txBody>
          <a:bodyPr rtlCol="0" anchor="ctr"/>
          <a:lstStyle/>
          <a:p>
            <a:endParaRPr lang="en-US" dirty="0">
              <a:latin typeface="Urbanist Light" panose="020B0A04040200000203" pitchFamily="34" charset="77"/>
            </a:endParaRPr>
          </a:p>
        </p:txBody>
      </p:sp>
      <p:sp>
        <p:nvSpPr>
          <p:cNvPr id="4" name="Graphic 2">
            <a:extLst>
              <a:ext uri="{FF2B5EF4-FFF2-40B4-BE49-F238E27FC236}">
                <a16:creationId xmlns:a16="http://schemas.microsoft.com/office/drawing/2014/main" id="{16A7AE0E-3769-F9F5-F8EF-17DF9838FCA4}"/>
              </a:ext>
            </a:extLst>
          </p:cNvPr>
          <p:cNvSpPr/>
          <p:nvPr/>
        </p:nvSpPr>
        <p:spPr>
          <a:xfrm>
            <a:off x="13876685" y="3792744"/>
            <a:ext cx="7773640" cy="3655093"/>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2"/>
          </a:solidFill>
          <a:ln w="4134" cap="flat">
            <a:noFill/>
            <a:prstDash val="solid"/>
            <a:miter/>
          </a:ln>
        </p:spPr>
        <p:txBody>
          <a:bodyPr rtlCol="0" anchor="ctr"/>
          <a:lstStyle/>
          <a:p>
            <a:endParaRPr lang="en-US" dirty="0">
              <a:latin typeface="Urbanist Light" panose="020B0A04040200000203" pitchFamily="34" charset="77"/>
            </a:endParaRPr>
          </a:p>
        </p:txBody>
      </p:sp>
      <p:sp>
        <p:nvSpPr>
          <p:cNvPr id="5" name="Graphic 2">
            <a:extLst>
              <a:ext uri="{FF2B5EF4-FFF2-40B4-BE49-F238E27FC236}">
                <a16:creationId xmlns:a16="http://schemas.microsoft.com/office/drawing/2014/main" id="{BDE4FAF7-6D0E-F854-3CB0-6C86C2FB3416}"/>
              </a:ext>
            </a:extLst>
          </p:cNvPr>
          <p:cNvSpPr/>
          <p:nvPr/>
        </p:nvSpPr>
        <p:spPr>
          <a:xfrm>
            <a:off x="13876685" y="8212344"/>
            <a:ext cx="7773640" cy="3655093"/>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4"/>
          </a:solidFill>
          <a:ln w="4134" cap="flat">
            <a:noFill/>
            <a:prstDash val="solid"/>
            <a:miter/>
          </a:ln>
        </p:spPr>
        <p:txBody>
          <a:bodyPr rtlCol="0" anchor="ctr"/>
          <a:lstStyle/>
          <a:p>
            <a:endParaRPr lang="en-US" dirty="0">
              <a:latin typeface="Urbanist Light" panose="020B0A04040200000203" pitchFamily="34" charset="77"/>
            </a:endParaRPr>
          </a:p>
        </p:txBody>
      </p:sp>
      <p:sp>
        <p:nvSpPr>
          <p:cNvPr id="15" name="Graphic 14">
            <a:extLst>
              <a:ext uri="{FF2B5EF4-FFF2-40B4-BE49-F238E27FC236}">
                <a16:creationId xmlns:a16="http://schemas.microsoft.com/office/drawing/2014/main" id="{66FE1574-EBF2-3D25-ECCE-88C678F126F4}"/>
              </a:ext>
            </a:extLst>
          </p:cNvPr>
          <p:cNvSpPr/>
          <p:nvPr/>
        </p:nvSpPr>
        <p:spPr>
          <a:xfrm>
            <a:off x="2109177" y="2990621"/>
            <a:ext cx="2788671" cy="2456174"/>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16" name="Graphic 14">
            <a:extLst>
              <a:ext uri="{FF2B5EF4-FFF2-40B4-BE49-F238E27FC236}">
                <a16:creationId xmlns:a16="http://schemas.microsoft.com/office/drawing/2014/main" id="{73CE1338-B98E-7A2E-07F2-D429A23EAC6C}"/>
              </a:ext>
            </a:extLst>
          </p:cNvPr>
          <p:cNvSpPr/>
          <p:nvPr/>
        </p:nvSpPr>
        <p:spPr>
          <a:xfrm>
            <a:off x="2203965" y="10232282"/>
            <a:ext cx="2788671" cy="2456174"/>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17" name="Graphic 14">
            <a:extLst>
              <a:ext uri="{FF2B5EF4-FFF2-40B4-BE49-F238E27FC236}">
                <a16:creationId xmlns:a16="http://schemas.microsoft.com/office/drawing/2014/main" id="{B984C6A2-EE9B-C0AA-3F08-A424C1F58FEB}"/>
              </a:ext>
            </a:extLst>
          </p:cNvPr>
          <p:cNvSpPr/>
          <p:nvPr/>
        </p:nvSpPr>
        <p:spPr>
          <a:xfrm>
            <a:off x="20255989" y="2850033"/>
            <a:ext cx="2788671" cy="2456174"/>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18" name="Graphic 14">
            <a:extLst>
              <a:ext uri="{FF2B5EF4-FFF2-40B4-BE49-F238E27FC236}">
                <a16:creationId xmlns:a16="http://schemas.microsoft.com/office/drawing/2014/main" id="{590085AF-DB59-407F-42AF-50AE1D2346ED}"/>
              </a:ext>
            </a:extLst>
          </p:cNvPr>
          <p:cNvSpPr/>
          <p:nvPr/>
        </p:nvSpPr>
        <p:spPr>
          <a:xfrm>
            <a:off x="20634365" y="10039890"/>
            <a:ext cx="2788671" cy="2456174"/>
          </a:xfrm>
          <a:custGeom>
            <a:avLst/>
            <a:gdLst>
              <a:gd name="connsiteX0" fmla="*/ 2512695 w 3507105"/>
              <a:gd name="connsiteY0" fmla="*/ 0 h 3088948"/>
              <a:gd name="connsiteX1" fmla="*/ 992505 w 3507105"/>
              <a:gd name="connsiteY1" fmla="*/ 0 h 3088948"/>
              <a:gd name="connsiteX2" fmla="*/ 790575 w 3507105"/>
              <a:gd name="connsiteY2" fmla="*/ 115847 h 3088948"/>
              <a:gd name="connsiteX3" fmla="*/ 31432 w 3507105"/>
              <a:gd name="connsiteY3" fmla="*/ 1428152 h 3088948"/>
              <a:gd name="connsiteX4" fmla="*/ 31432 w 3507105"/>
              <a:gd name="connsiteY4" fmla="*/ 1660797 h 3088948"/>
              <a:gd name="connsiteX5" fmla="*/ 791528 w 3507105"/>
              <a:gd name="connsiteY5" fmla="*/ 2973101 h 3088948"/>
              <a:gd name="connsiteX6" fmla="*/ 993458 w 3507105"/>
              <a:gd name="connsiteY6" fmla="*/ 3088949 h 3088948"/>
              <a:gd name="connsiteX7" fmla="*/ 2513648 w 3507105"/>
              <a:gd name="connsiteY7" fmla="*/ 3088949 h 3088948"/>
              <a:gd name="connsiteX8" fmla="*/ 2715578 w 3507105"/>
              <a:gd name="connsiteY8" fmla="*/ 2973101 h 3088948"/>
              <a:gd name="connsiteX9" fmla="*/ 3475673 w 3507105"/>
              <a:gd name="connsiteY9" fmla="*/ 1660797 h 3088948"/>
              <a:gd name="connsiteX10" fmla="*/ 3475673 w 3507105"/>
              <a:gd name="connsiteY10" fmla="*/ 1428152 h 3088948"/>
              <a:gd name="connsiteX11" fmla="*/ 2714625 w 3507105"/>
              <a:gd name="connsiteY11" fmla="*/ 115847 h 3088948"/>
              <a:gd name="connsiteX12" fmla="*/ 2512695 w 3507105"/>
              <a:gd name="connsiteY12" fmla="*/ 0 h 308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7105" h="3088948">
                <a:moveTo>
                  <a:pt x="2512695" y="0"/>
                </a:moveTo>
                <a:lnTo>
                  <a:pt x="992505" y="0"/>
                </a:lnTo>
                <a:cubicBezTo>
                  <a:pt x="909638" y="0"/>
                  <a:pt x="832485" y="44630"/>
                  <a:pt x="790575" y="115847"/>
                </a:cubicBezTo>
                <a:lnTo>
                  <a:pt x="31432" y="1428152"/>
                </a:lnTo>
                <a:cubicBezTo>
                  <a:pt x="-10478" y="1500319"/>
                  <a:pt x="-10478" y="1588629"/>
                  <a:pt x="31432" y="1660797"/>
                </a:cubicBezTo>
                <a:lnTo>
                  <a:pt x="791528" y="2973101"/>
                </a:lnTo>
                <a:cubicBezTo>
                  <a:pt x="833438" y="3045269"/>
                  <a:pt x="910590" y="3088949"/>
                  <a:pt x="993458" y="3088949"/>
                </a:cubicBezTo>
                <a:lnTo>
                  <a:pt x="2513648" y="3088949"/>
                </a:lnTo>
                <a:cubicBezTo>
                  <a:pt x="2596515" y="3088949"/>
                  <a:pt x="2673668" y="3044319"/>
                  <a:pt x="2715578" y="2973101"/>
                </a:cubicBezTo>
                <a:lnTo>
                  <a:pt x="3475673" y="1660797"/>
                </a:lnTo>
                <a:cubicBezTo>
                  <a:pt x="3517583" y="1588629"/>
                  <a:pt x="3517583" y="1500319"/>
                  <a:pt x="3475673" y="1428152"/>
                </a:cubicBezTo>
                <a:lnTo>
                  <a:pt x="2714625" y="115847"/>
                </a:lnTo>
                <a:cubicBezTo>
                  <a:pt x="2672715" y="44630"/>
                  <a:pt x="2595563" y="0"/>
                  <a:pt x="2512695" y="0"/>
                </a:cubicBezTo>
                <a:close/>
              </a:path>
            </a:pathLst>
          </a:custGeom>
          <a:solidFill>
            <a:schemeClr val="accent1"/>
          </a:solidFill>
          <a:ln w="9525" cap="flat">
            <a:noFill/>
            <a:prstDash val="solid"/>
            <a:miter/>
          </a:ln>
        </p:spPr>
        <p:txBody>
          <a:bodyPr rtlCol="0" anchor="ctr"/>
          <a:lstStyle/>
          <a:p>
            <a:endParaRPr lang="en-US" dirty="0">
              <a:solidFill>
                <a:schemeClr val="bg1"/>
              </a:solidFill>
              <a:latin typeface="Urbanist Light" panose="020B0A04040200000203" pitchFamily="34" charset="77"/>
            </a:endParaRPr>
          </a:p>
        </p:txBody>
      </p:sp>
      <p:sp>
        <p:nvSpPr>
          <p:cNvPr id="19" name="Freeform 18">
            <a:extLst>
              <a:ext uri="{FF2B5EF4-FFF2-40B4-BE49-F238E27FC236}">
                <a16:creationId xmlns:a16="http://schemas.microsoft.com/office/drawing/2014/main" id="{CEB5D1B6-4C3F-637E-8371-0A7E6A4C5402}"/>
              </a:ext>
            </a:extLst>
          </p:cNvPr>
          <p:cNvSpPr>
            <a:spLocks noChangeArrowheads="1"/>
          </p:cNvSpPr>
          <p:nvPr/>
        </p:nvSpPr>
        <p:spPr bwMode="auto">
          <a:xfrm>
            <a:off x="21012896" y="3390390"/>
            <a:ext cx="1274858" cy="1200329"/>
          </a:xfrm>
          <a:custGeom>
            <a:avLst/>
            <a:gdLst>
              <a:gd name="connsiteX0" fmla="*/ 42529 w 548250"/>
              <a:gd name="connsiteY0" fmla="*/ 405524 h 516199"/>
              <a:gd name="connsiteX1" fmla="*/ 15422 w 548250"/>
              <a:gd name="connsiteY1" fmla="*/ 481138 h 516199"/>
              <a:gd name="connsiteX2" fmla="*/ 17116 w 548250"/>
              <a:gd name="connsiteY2" fmla="*/ 495500 h 516199"/>
              <a:gd name="connsiteX3" fmla="*/ 29399 w 548250"/>
              <a:gd name="connsiteY3" fmla="*/ 501836 h 516199"/>
              <a:gd name="connsiteX4" fmla="*/ 340710 w 548250"/>
              <a:gd name="connsiteY4" fmla="*/ 501836 h 516199"/>
              <a:gd name="connsiteX5" fmla="*/ 352992 w 548250"/>
              <a:gd name="connsiteY5" fmla="*/ 495500 h 516199"/>
              <a:gd name="connsiteX6" fmla="*/ 355110 w 548250"/>
              <a:gd name="connsiteY6" fmla="*/ 481138 h 516199"/>
              <a:gd name="connsiteX7" fmla="*/ 328003 w 548250"/>
              <a:gd name="connsiteY7" fmla="*/ 405524 h 516199"/>
              <a:gd name="connsiteX8" fmla="*/ 445327 w 548250"/>
              <a:gd name="connsiteY8" fmla="*/ 272039 h 516199"/>
              <a:gd name="connsiteX9" fmla="*/ 411866 w 548250"/>
              <a:gd name="connsiteY9" fmla="*/ 333290 h 516199"/>
              <a:gd name="connsiteX10" fmla="*/ 490647 w 548250"/>
              <a:gd name="connsiteY10" fmla="*/ 286402 h 516199"/>
              <a:gd name="connsiteX11" fmla="*/ 445327 w 548250"/>
              <a:gd name="connsiteY11" fmla="*/ 272039 h 516199"/>
              <a:gd name="connsiteX12" fmla="*/ 378406 w 548250"/>
              <a:gd name="connsiteY12" fmla="*/ 264013 h 516199"/>
              <a:gd name="connsiteX13" fmla="*/ 378406 w 548250"/>
              <a:gd name="connsiteY13" fmla="*/ 337937 h 516199"/>
              <a:gd name="connsiteX14" fmla="*/ 430926 w 548250"/>
              <a:gd name="connsiteY14" fmla="*/ 269082 h 516199"/>
              <a:gd name="connsiteX15" fmla="*/ 378406 w 548250"/>
              <a:gd name="connsiteY15" fmla="*/ 264013 h 516199"/>
              <a:gd name="connsiteX16" fmla="*/ 364428 w 548250"/>
              <a:gd name="connsiteY16" fmla="*/ 264013 h 516199"/>
              <a:gd name="connsiteX17" fmla="*/ 340286 w 548250"/>
              <a:gd name="connsiteY17" fmla="*/ 265281 h 516199"/>
              <a:gd name="connsiteX18" fmla="*/ 340286 w 548250"/>
              <a:gd name="connsiteY18" fmla="*/ 322307 h 516199"/>
              <a:gd name="connsiteX19" fmla="*/ 364428 w 548250"/>
              <a:gd name="connsiteY19" fmla="*/ 337937 h 516199"/>
              <a:gd name="connsiteX20" fmla="*/ 70934 w 548250"/>
              <a:gd name="connsiteY20" fmla="*/ 244323 h 516199"/>
              <a:gd name="connsiteX21" fmla="*/ 296752 w 548250"/>
              <a:gd name="connsiteY21" fmla="*/ 244323 h 516199"/>
              <a:gd name="connsiteX22" fmla="*/ 303928 w 548250"/>
              <a:gd name="connsiteY22" fmla="*/ 251500 h 516199"/>
              <a:gd name="connsiteX23" fmla="*/ 303928 w 548250"/>
              <a:gd name="connsiteY23" fmla="*/ 362105 h 516199"/>
              <a:gd name="connsiteX24" fmla="*/ 296752 w 548250"/>
              <a:gd name="connsiteY24" fmla="*/ 368860 h 516199"/>
              <a:gd name="connsiteX25" fmla="*/ 289577 w 548250"/>
              <a:gd name="connsiteY25" fmla="*/ 362105 h 516199"/>
              <a:gd name="connsiteX26" fmla="*/ 289577 w 548250"/>
              <a:gd name="connsiteY26" fmla="*/ 258254 h 516199"/>
              <a:gd name="connsiteX27" fmla="*/ 78109 w 548250"/>
              <a:gd name="connsiteY27" fmla="*/ 258254 h 516199"/>
              <a:gd name="connsiteX28" fmla="*/ 78109 w 548250"/>
              <a:gd name="connsiteY28" fmla="*/ 362105 h 516199"/>
              <a:gd name="connsiteX29" fmla="*/ 70934 w 548250"/>
              <a:gd name="connsiteY29" fmla="*/ 368860 h 516199"/>
              <a:gd name="connsiteX30" fmla="*/ 63758 w 548250"/>
              <a:gd name="connsiteY30" fmla="*/ 362105 h 516199"/>
              <a:gd name="connsiteX31" fmla="*/ 63758 w 548250"/>
              <a:gd name="connsiteY31" fmla="*/ 251500 h 516199"/>
              <a:gd name="connsiteX32" fmla="*/ 70934 w 548250"/>
              <a:gd name="connsiteY32" fmla="*/ 244323 h 516199"/>
              <a:gd name="connsiteX33" fmla="*/ 62436 w 548250"/>
              <a:gd name="connsiteY33" fmla="*/ 221349 h 516199"/>
              <a:gd name="connsiteX34" fmla="*/ 44223 w 548250"/>
              <a:gd name="connsiteY34" fmla="*/ 239090 h 516199"/>
              <a:gd name="connsiteX35" fmla="*/ 44223 w 548250"/>
              <a:gd name="connsiteY35" fmla="*/ 391162 h 516199"/>
              <a:gd name="connsiteX36" fmla="*/ 325885 w 548250"/>
              <a:gd name="connsiteY36" fmla="*/ 391162 h 516199"/>
              <a:gd name="connsiteX37" fmla="*/ 325885 w 548250"/>
              <a:gd name="connsiteY37" fmla="*/ 239090 h 516199"/>
              <a:gd name="connsiteX38" fmla="*/ 308096 w 548250"/>
              <a:gd name="connsiteY38" fmla="*/ 221349 h 516199"/>
              <a:gd name="connsiteX39" fmla="*/ 458880 w 548250"/>
              <a:gd name="connsiteY39" fmla="*/ 183753 h 516199"/>
              <a:gd name="connsiteX40" fmla="*/ 449139 w 548250"/>
              <a:gd name="connsiteY40" fmla="*/ 258522 h 516199"/>
              <a:gd name="connsiteX41" fmla="*/ 500388 w 548250"/>
              <a:gd name="connsiteY41" fmla="*/ 274996 h 516199"/>
              <a:gd name="connsiteX42" fmla="*/ 533849 w 548250"/>
              <a:gd name="connsiteY42" fmla="*/ 183753 h 516199"/>
              <a:gd name="connsiteX43" fmla="*/ 378406 w 548250"/>
              <a:gd name="connsiteY43" fmla="*/ 183753 h 516199"/>
              <a:gd name="connsiteX44" fmla="*/ 378406 w 548250"/>
              <a:gd name="connsiteY44" fmla="*/ 249651 h 516199"/>
              <a:gd name="connsiteX45" fmla="*/ 435161 w 548250"/>
              <a:gd name="connsiteY45" fmla="*/ 255142 h 516199"/>
              <a:gd name="connsiteX46" fmla="*/ 444480 w 548250"/>
              <a:gd name="connsiteY46" fmla="*/ 183753 h 516199"/>
              <a:gd name="connsiteX47" fmla="*/ 298354 w 548250"/>
              <a:gd name="connsiteY47" fmla="*/ 183753 h 516199"/>
              <a:gd name="connsiteX48" fmla="*/ 299625 w 548250"/>
              <a:gd name="connsiteY48" fmla="*/ 206564 h 516199"/>
              <a:gd name="connsiteX49" fmla="*/ 308096 w 548250"/>
              <a:gd name="connsiteY49" fmla="*/ 206564 h 516199"/>
              <a:gd name="connsiteX50" fmla="*/ 340286 w 548250"/>
              <a:gd name="connsiteY50" fmla="*/ 239090 h 516199"/>
              <a:gd name="connsiteX51" fmla="*/ 340286 w 548250"/>
              <a:gd name="connsiteY51" fmla="*/ 250918 h 516199"/>
              <a:gd name="connsiteX52" fmla="*/ 364428 w 548250"/>
              <a:gd name="connsiteY52" fmla="*/ 249651 h 516199"/>
              <a:gd name="connsiteX53" fmla="*/ 364428 w 548250"/>
              <a:gd name="connsiteY53" fmla="*/ 183753 h 516199"/>
              <a:gd name="connsiteX54" fmla="*/ 208985 w 548250"/>
              <a:gd name="connsiteY54" fmla="*/ 183753 h 516199"/>
              <a:gd name="connsiteX55" fmla="*/ 211526 w 548250"/>
              <a:gd name="connsiteY55" fmla="*/ 206564 h 516199"/>
              <a:gd name="connsiteX56" fmla="*/ 285224 w 548250"/>
              <a:gd name="connsiteY56" fmla="*/ 206564 h 516199"/>
              <a:gd name="connsiteX57" fmla="*/ 283954 w 548250"/>
              <a:gd name="connsiteY57" fmla="*/ 183753 h 516199"/>
              <a:gd name="connsiteX58" fmla="*/ 435161 w 548250"/>
              <a:gd name="connsiteY58" fmla="*/ 97579 h 516199"/>
              <a:gd name="connsiteX59" fmla="*/ 378406 w 548250"/>
              <a:gd name="connsiteY59" fmla="*/ 103071 h 516199"/>
              <a:gd name="connsiteX60" fmla="*/ 378406 w 548250"/>
              <a:gd name="connsiteY60" fmla="*/ 169391 h 516199"/>
              <a:gd name="connsiteX61" fmla="*/ 444480 w 548250"/>
              <a:gd name="connsiteY61" fmla="*/ 169391 h 516199"/>
              <a:gd name="connsiteX62" fmla="*/ 435161 w 548250"/>
              <a:gd name="connsiteY62" fmla="*/ 97579 h 516199"/>
              <a:gd name="connsiteX63" fmla="*/ 307673 w 548250"/>
              <a:gd name="connsiteY63" fmla="*/ 97579 h 516199"/>
              <a:gd name="connsiteX64" fmla="*/ 298354 w 548250"/>
              <a:gd name="connsiteY64" fmla="*/ 169391 h 516199"/>
              <a:gd name="connsiteX65" fmla="*/ 364428 w 548250"/>
              <a:gd name="connsiteY65" fmla="*/ 169391 h 516199"/>
              <a:gd name="connsiteX66" fmla="*/ 364428 w 548250"/>
              <a:gd name="connsiteY66" fmla="*/ 103071 h 516199"/>
              <a:gd name="connsiteX67" fmla="*/ 307673 w 548250"/>
              <a:gd name="connsiteY67" fmla="*/ 97579 h 516199"/>
              <a:gd name="connsiteX68" fmla="*/ 500388 w 548250"/>
              <a:gd name="connsiteY68" fmla="*/ 77725 h 516199"/>
              <a:gd name="connsiteX69" fmla="*/ 449139 w 548250"/>
              <a:gd name="connsiteY69" fmla="*/ 94622 h 516199"/>
              <a:gd name="connsiteX70" fmla="*/ 458880 w 548250"/>
              <a:gd name="connsiteY70" fmla="*/ 169391 h 516199"/>
              <a:gd name="connsiteX71" fmla="*/ 533849 w 548250"/>
              <a:gd name="connsiteY71" fmla="*/ 169391 h 516199"/>
              <a:gd name="connsiteX72" fmla="*/ 500388 w 548250"/>
              <a:gd name="connsiteY72" fmla="*/ 77725 h 516199"/>
              <a:gd name="connsiteX73" fmla="*/ 242446 w 548250"/>
              <a:gd name="connsiteY73" fmla="*/ 77725 h 516199"/>
              <a:gd name="connsiteX74" fmla="*/ 208985 w 548250"/>
              <a:gd name="connsiteY74" fmla="*/ 169391 h 516199"/>
              <a:gd name="connsiteX75" fmla="*/ 283954 w 548250"/>
              <a:gd name="connsiteY75" fmla="*/ 169391 h 516199"/>
              <a:gd name="connsiteX76" fmla="*/ 293272 w 548250"/>
              <a:gd name="connsiteY76" fmla="*/ 94622 h 516199"/>
              <a:gd name="connsiteX77" fmla="*/ 242446 w 548250"/>
              <a:gd name="connsiteY77" fmla="*/ 77725 h 516199"/>
              <a:gd name="connsiteX78" fmla="*/ 411866 w 548250"/>
              <a:gd name="connsiteY78" fmla="*/ 19431 h 516199"/>
              <a:gd name="connsiteX79" fmla="*/ 445327 w 548250"/>
              <a:gd name="connsiteY79" fmla="*/ 80682 h 516199"/>
              <a:gd name="connsiteX80" fmla="*/ 490647 w 548250"/>
              <a:gd name="connsiteY80" fmla="*/ 66742 h 516199"/>
              <a:gd name="connsiteX81" fmla="*/ 411866 w 548250"/>
              <a:gd name="connsiteY81" fmla="*/ 19431 h 516199"/>
              <a:gd name="connsiteX82" fmla="*/ 330968 w 548250"/>
              <a:gd name="connsiteY82" fmla="*/ 19431 h 516199"/>
              <a:gd name="connsiteX83" fmla="*/ 252187 w 548250"/>
              <a:gd name="connsiteY83" fmla="*/ 66742 h 516199"/>
              <a:gd name="connsiteX84" fmla="*/ 297507 w 548250"/>
              <a:gd name="connsiteY84" fmla="*/ 80682 h 516199"/>
              <a:gd name="connsiteX85" fmla="*/ 330968 w 548250"/>
              <a:gd name="connsiteY85" fmla="*/ 19431 h 516199"/>
              <a:gd name="connsiteX86" fmla="*/ 378406 w 548250"/>
              <a:gd name="connsiteY86" fmla="*/ 15207 h 516199"/>
              <a:gd name="connsiteX87" fmla="*/ 378406 w 548250"/>
              <a:gd name="connsiteY87" fmla="*/ 89131 h 516199"/>
              <a:gd name="connsiteX88" fmla="*/ 430926 w 548250"/>
              <a:gd name="connsiteY88" fmla="*/ 83639 h 516199"/>
              <a:gd name="connsiteX89" fmla="*/ 378406 w 548250"/>
              <a:gd name="connsiteY89" fmla="*/ 15207 h 516199"/>
              <a:gd name="connsiteX90" fmla="*/ 364428 w 548250"/>
              <a:gd name="connsiteY90" fmla="*/ 15207 h 516199"/>
              <a:gd name="connsiteX91" fmla="*/ 311908 w 548250"/>
              <a:gd name="connsiteY91" fmla="*/ 83639 h 516199"/>
              <a:gd name="connsiteX92" fmla="*/ 364428 w 548250"/>
              <a:gd name="connsiteY92" fmla="*/ 89131 h 516199"/>
              <a:gd name="connsiteX93" fmla="*/ 371205 w 548250"/>
              <a:gd name="connsiteY93" fmla="*/ 0 h 516199"/>
              <a:gd name="connsiteX94" fmla="*/ 548250 w 548250"/>
              <a:gd name="connsiteY94" fmla="*/ 176572 h 516199"/>
              <a:gd name="connsiteX95" fmla="*/ 371205 w 548250"/>
              <a:gd name="connsiteY95" fmla="*/ 352722 h 516199"/>
              <a:gd name="connsiteX96" fmla="*/ 340286 w 548250"/>
              <a:gd name="connsiteY96" fmla="*/ 350187 h 516199"/>
              <a:gd name="connsiteX97" fmla="*/ 340286 w 548250"/>
              <a:gd name="connsiteY97" fmla="*/ 397076 h 516199"/>
              <a:gd name="connsiteX98" fmla="*/ 368664 w 548250"/>
              <a:gd name="connsiteY98" fmla="*/ 476914 h 516199"/>
              <a:gd name="connsiteX99" fmla="*/ 364852 w 548250"/>
              <a:gd name="connsiteY99" fmla="*/ 503949 h 516199"/>
              <a:gd name="connsiteX100" fmla="*/ 340710 w 548250"/>
              <a:gd name="connsiteY100" fmla="*/ 516199 h 516199"/>
              <a:gd name="connsiteX101" fmla="*/ 29399 w 548250"/>
              <a:gd name="connsiteY101" fmla="*/ 516199 h 516199"/>
              <a:gd name="connsiteX102" fmla="*/ 5257 w 548250"/>
              <a:gd name="connsiteY102" fmla="*/ 503949 h 516199"/>
              <a:gd name="connsiteX103" fmla="*/ 1868 w 548250"/>
              <a:gd name="connsiteY103" fmla="*/ 476914 h 516199"/>
              <a:gd name="connsiteX104" fmla="*/ 29823 w 548250"/>
              <a:gd name="connsiteY104" fmla="*/ 397076 h 516199"/>
              <a:gd name="connsiteX105" fmla="*/ 29823 w 548250"/>
              <a:gd name="connsiteY105" fmla="*/ 239090 h 516199"/>
              <a:gd name="connsiteX106" fmla="*/ 62436 w 548250"/>
              <a:gd name="connsiteY106" fmla="*/ 206564 h 516199"/>
              <a:gd name="connsiteX107" fmla="*/ 197126 w 548250"/>
              <a:gd name="connsiteY107" fmla="*/ 206564 h 516199"/>
              <a:gd name="connsiteX108" fmla="*/ 194161 w 548250"/>
              <a:gd name="connsiteY108" fmla="*/ 176572 h 516199"/>
              <a:gd name="connsiteX109" fmla="*/ 371205 w 548250"/>
              <a:gd name="connsiteY109" fmla="*/ 0 h 51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48250" h="516199">
                <a:moveTo>
                  <a:pt x="42529" y="405524"/>
                </a:moveTo>
                <a:lnTo>
                  <a:pt x="15422" y="481138"/>
                </a:lnTo>
                <a:cubicBezTo>
                  <a:pt x="13304" y="486629"/>
                  <a:pt x="14575" y="491276"/>
                  <a:pt x="17116" y="495500"/>
                </a:cubicBezTo>
                <a:cubicBezTo>
                  <a:pt x="20081" y="499724"/>
                  <a:pt x="24740" y="501836"/>
                  <a:pt x="29399" y="501836"/>
                </a:cubicBezTo>
                <a:lnTo>
                  <a:pt x="340710" y="501836"/>
                </a:lnTo>
                <a:cubicBezTo>
                  <a:pt x="345792" y="501836"/>
                  <a:pt x="350451" y="499724"/>
                  <a:pt x="352992" y="495500"/>
                </a:cubicBezTo>
                <a:cubicBezTo>
                  <a:pt x="355957" y="491276"/>
                  <a:pt x="356804" y="486629"/>
                  <a:pt x="355110" y="481138"/>
                </a:cubicBezTo>
                <a:lnTo>
                  <a:pt x="328003" y="405524"/>
                </a:lnTo>
                <a:close/>
                <a:moveTo>
                  <a:pt x="445327" y="272039"/>
                </a:moveTo>
                <a:cubicBezTo>
                  <a:pt x="436856" y="298229"/>
                  <a:pt x="425843" y="319350"/>
                  <a:pt x="411866" y="333290"/>
                </a:cubicBezTo>
                <a:cubicBezTo>
                  <a:pt x="442362" y="325687"/>
                  <a:pt x="469893" y="309212"/>
                  <a:pt x="490647" y="286402"/>
                </a:cubicBezTo>
                <a:cubicBezTo>
                  <a:pt x="476669" y="280488"/>
                  <a:pt x="461422" y="275841"/>
                  <a:pt x="445327" y="272039"/>
                </a:cubicBezTo>
                <a:close/>
                <a:moveTo>
                  <a:pt x="378406" y="264013"/>
                </a:moveTo>
                <a:lnTo>
                  <a:pt x="378406" y="337937"/>
                </a:lnTo>
                <a:cubicBezTo>
                  <a:pt x="400007" y="332868"/>
                  <a:pt x="418643" y="306678"/>
                  <a:pt x="430926" y="269082"/>
                </a:cubicBezTo>
                <a:cubicBezTo>
                  <a:pt x="413984" y="266125"/>
                  <a:pt x="396195" y="264436"/>
                  <a:pt x="378406" y="264013"/>
                </a:cubicBezTo>
                <a:close/>
                <a:moveTo>
                  <a:pt x="364428" y="264013"/>
                </a:moveTo>
                <a:cubicBezTo>
                  <a:pt x="355957" y="264436"/>
                  <a:pt x="348333" y="264436"/>
                  <a:pt x="340286" y="265281"/>
                </a:cubicBezTo>
                <a:lnTo>
                  <a:pt x="340286" y="322307"/>
                </a:lnTo>
                <a:cubicBezTo>
                  <a:pt x="347486" y="330756"/>
                  <a:pt x="355957" y="335825"/>
                  <a:pt x="364428" y="337937"/>
                </a:cubicBezTo>
                <a:close/>
                <a:moveTo>
                  <a:pt x="70934" y="244323"/>
                </a:moveTo>
                <a:lnTo>
                  <a:pt x="296752" y="244323"/>
                </a:lnTo>
                <a:cubicBezTo>
                  <a:pt x="300973" y="244323"/>
                  <a:pt x="303928" y="247278"/>
                  <a:pt x="303928" y="251500"/>
                </a:cubicBezTo>
                <a:lnTo>
                  <a:pt x="303928" y="362105"/>
                </a:lnTo>
                <a:cubicBezTo>
                  <a:pt x="303928" y="365905"/>
                  <a:pt x="300973" y="368860"/>
                  <a:pt x="296752" y="368860"/>
                </a:cubicBezTo>
                <a:cubicBezTo>
                  <a:pt x="292954" y="368860"/>
                  <a:pt x="289577" y="365905"/>
                  <a:pt x="289577" y="362105"/>
                </a:cubicBezTo>
                <a:lnTo>
                  <a:pt x="289577" y="258254"/>
                </a:lnTo>
                <a:lnTo>
                  <a:pt x="78109" y="258254"/>
                </a:lnTo>
                <a:lnTo>
                  <a:pt x="78109" y="362105"/>
                </a:lnTo>
                <a:cubicBezTo>
                  <a:pt x="78109" y="365905"/>
                  <a:pt x="75155" y="368860"/>
                  <a:pt x="70934" y="368860"/>
                </a:cubicBezTo>
                <a:cubicBezTo>
                  <a:pt x="67135" y="368860"/>
                  <a:pt x="63758" y="365905"/>
                  <a:pt x="63758" y="362105"/>
                </a:cubicBezTo>
                <a:lnTo>
                  <a:pt x="63758" y="251500"/>
                </a:lnTo>
                <a:cubicBezTo>
                  <a:pt x="63758" y="247278"/>
                  <a:pt x="67135" y="244323"/>
                  <a:pt x="70934" y="244323"/>
                </a:cubicBezTo>
                <a:close/>
                <a:moveTo>
                  <a:pt x="62436" y="221349"/>
                </a:moveTo>
                <a:cubicBezTo>
                  <a:pt x="52271" y="221349"/>
                  <a:pt x="44223" y="228952"/>
                  <a:pt x="44223" y="239090"/>
                </a:cubicBezTo>
                <a:lnTo>
                  <a:pt x="44223" y="391162"/>
                </a:lnTo>
                <a:lnTo>
                  <a:pt x="325885" y="391162"/>
                </a:lnTo>
                <a:lnTo>
                  <a:pt x="325885" y="239090"/>
                </a:lnTo>
                <a:cubicBezTo>
                  <a:pt x="325885" y="228952"/>
                  <a:pt x="317838" y="221349"/>
                  <a:pt x="308096" y="221349"/>
                </a:cubicBezTo>
                <a:close/>
                <a:moveTo>
                  <a:pt x="458880" y="183753"/>
                </a:moveTo>
                <a:cubicBezTo>
                  <a:pt x="458457" y="210366"/>
                  <a:pt x="455068" y="236133"/>
                  <a:pt x="449139" y="258522"/>
                </a:cubicBezTo>
                <a:cubicBezTo>
                  <a:pt x="466928" y="262324"/>
                  <a:pt x="484293" y="267815"/>
                  <a:pt x="500388" y="274996"/>
                </a:cubicBezTo>
                <a:cubicBezTo>
                  <a:pt x="519872" y="249229"/>
                  <a:pt x="532155" y="217969"/>
                  <a:pt x="533849" y="183753"/>
                </a:cubicBezTo>
                <a:close/>
                <a:moveTo>
                  <a:pt x="378406" y="183753"/>
                </a:moveTo>
                <a:lnTo>
                  <a:pt x="378406" y="249651"/>
                </a:lnTo>
                <a:cubicBezTo>
                  <a:pt x="397889" y="250073"/>
                  <a:pt x="416525" y="252186"/>
                  <a:pt x="435161" y="255142"/>
                </a:cubicBezTo>
                <a:cubicBezTo>
                  <a:pt x="440668" y="234021"/>
                  <a:pt x="444056" y="209521"/>
                  <a:pt x="444480" y="183753"/>
                </a:cubicBezTo>
                <a:close/>
                <a:moveTo>
                  <a:pt x="298354" y="183753"/>
                </a:moveTo>
                <a:cubicBezTo>
                  <a:pt x="298354" y="191357"/>
                  <a:pt x="298778" y="198960"/>
                  <a:pt x="299625" y="206564"/>
                </a:cubicBezTo>
                <a:lnTo>
                  <a:pt x="308096" y="206564"/>
                </a:lnTo>
                <a:cubicBezTo>
                  <a:pt x="325885" y="206564"/>
                  <a:pt x="340286" y="221349"/>
                  <a:pt x="340286" y="239090"/>
                </a:cubicBezTo>
                <a:lnTo>
                  <a:pt x="340286" y="250918"/>
                </a:lnTo>
                <a:cubicBezTo>
                  <a:pt x="348333" y="250496"/>
                  <a:pt x="355957" y="249651"/>
                  <a:pt x="364428" y="249651"/>
                </a:cubicBezTo>
                <a:lnTo>
                  <a:pt x="364428" y="183753"/>
                </a:lnTo>
                <a:close/>
                <a:moveTo>
                  <a:pt x="208985" y="183753"/>
                </a:moveTo>
                <a:cubicBezTo>
                  <a:pt x="209409" y="191357"/>
                  <a:pt x="210256" y="198960"/>
                  <a:pt x="211526" y="206564"/>
                </a:cubicBezTo>
                <a:lnTo>
                  <a:pt x="285224" y="206564"/>
                </a:lnTo>
                <a:cubicBezTo>
                  <a:pt x="284801" y="198960"/>
                  <a:pt x="283954" y="191357"/>
                  <a:pt x="283954" y="183753"/>
                </a:cubicBezTo>
                <a:close/>
                <a:moveTo>
                  <a:pt x="435161" y="97579"/>
                </a:moveTo>
                <a:cubicBezTo>
                  <a:pt x="416525" y="100959"/>
                  <a:pt x="397889" y="103071"/>
                  <a:pt x="378406" y="103071"/>
                </a:cubicBezTo>
                <a:lnTo>
                  <a:pt x="378406" y="169391"/>
                </a:lnTo>
                <a:lnTo>
                  <a:pt x="444480" y="169391"/>
                </a:lnTo>
                <a:cubicBezTo>
                  <a:pt x="444056" y="143623"/>
                  <a:pt x="440668" y="119123"/>
                  <a:pt x="435161" y="97579"/>
                </a:cubicBezTo>
                <a:close/>
                <a:moveTo>
                  <a:pt x="307673" y="97579"/>
                </a:moveTo>
                <a:cubicBezTo>
                  <a:pt x="302166" y="119123"/>
                  <a:pt x="298778" y="143623"/>
                  <a:pt x="298354" y="169391"/>
                </a:cubicBezTo>
                <a:lnTo>
                  <a:pt x="364428" y="169391"/>
                </a:lnTo>
                <a:lnTo>
                  <a:pt x="364428" y="103071"/>
                </a:lnTo>
                <a:cubicBezTo>
                  <a:pt x="345369" y="103071"/>
                  <a:pt x="326309" y="100959"/>
                  <a:pt x="307673" y="97579"/>
                </a:cubicBezTo>
                <a:close/>
                <a:moveTo>
                  <a:pt x="500388" y="77725"/>
                </a:moveTo>
                <a:cubicBezTo>
                  <a:pt x="484293" y="84907"/>
                  <a:pt x="466928" y="90398"/>
                  <a:pt x="449139" y="94622"/>
                </a:cubicBezTo>
                <a:cubicBezTo>
                  <a:pt x="455068" y="117011"/>
                  <a:pt x="458457" y="142356"/>
                  <a:pt x="458880" y="169391"/>
                </a:cubicBezTo>
                <a:lnTo>
                  <a:pt x="533849" y="169391"/>
                </a:lnTo>
                <a:cubicBezTo>
                  <a:pt x="532155" y="135175"/>
                  <a:pt x="519872" y="103493"/>
                  <a:pt x="500388" y="77725"/>
                </a:cubicBezTo>
                <a:close/>
                <a:moveTo>
                  <a:pt x="242446" y="77725"/>
                </a:moveTo>
                <a:cubicBezTo>
                  <a:pt x="222539" y="103493"/>
                  <a:pt x="210679" y="135175"/>
                  <a:pt x="208985" y="169391"/>
                </a:cubicBezTo>
                <a:lnTo>
                  <a:pt x="283954" y="169391"/>
                </a:lnTo>
                <a:cubicBezTo>
                  <a:pt x="284377" y="142356"/>
                  <a:pt x="287766" y="117011"/>
                  <a:pt x="293272" y="94622"/>
                </a:cubicBezTo>
                <a:cubicBezTo>
                  <a:pt x="275483" y="90398"/>
                  <a:pt x="258541" y="84907"/>
                  <a:pt x="242446" y="77725"/>
                </a:cubicBezTo>
                <a:close/>
                <a:moveTo>
                  <a:pt x="411866" y="19431"/>
                </a:moveTo>
                <a:cubicBezTo>
                  <a:pt x="425843" y="33371"/>
                  <a:pt x="436856" y="54915"/>
                  <a:pt x="445327" y="80682"/>
                </a:cubicBezTo>
                <a:cubicBezTo>
                  <a:pt x="461422" y="77303"/>
                  <a:pt x="476669" y="72234"/>
                  <a:pt x="490647" y="66742"/>
                </a:cubicBezTo>
                <a:cubicBezTo>
                  <a:pt x="469893" y="43932"/>
                  <a:pt x="442362" y="27035"/>
                  <a:pt x="411866" y="19431"/>
                </a:cubicBezTo>
                <a:close/>
                <a:moveTo>
                  <a:pt x="330968" y="19431"/>
                </a:moveTo>
                <a:cubicBezTo>
                  <a:pt x="300049" y="27035"/>
                  <a:pt x="272941" y="43932"/>
                  <a:pt x="252187" y="66742"/>
                </a:cubicBezTo>
                <a:cubicBezTo>
                  <a:pt x="266588" y="72234"/>
                  <a:pt x="281412" y="77303"/>
                  <a:pt x="297507" y="80682"/>
                </a:cubicBezTo>
                <a:cubicBezTo>
                  <a:pt x="305555" y="54915"/>
                  <a:pt x="316991" y="33371"/>
                  <a:pt x="330968" y="19431"/>
                </a:cubicBezTo>
                <a:close/>
                <a:moveTo>
                  <a:pt x="378406" y="15207"/>
                </a:moveTo>
                <a:lnTo>
                  <a:pt x="378406" y="89131"/>
                </a:lnTo>
                <a:cubicBezTo>
                  <a:pt x="396195" y="88708"/>
                  <a:pt x="413984" y="87019"/>
                  <a:pt x="430926" y="83639"/>
                </a:cubicBezTo>
                <a:cubicBezTo>
                  <a:pt x="418643" y="46044"/>
                  <a:pt x="400007" y="19854"/>
                  <a:pt x="378406" y="15207"/>
                </a:cubicBezTo>
                <a:close/>
                <a:moveTo>
                  <a:pt x="364428" y="15207"/>
                </a:moveTo>
                <a:cubicBezTo>
                  <a:pt x="342827" y="19854"/>
                  <a:pt x="323767" y="46044"/>
                  <a:pt x="311908" y="83639"/>
                </a:cubicBezTo>
                <a:cubicBezTo>
                  <a:pt x="328850" y="87019"/>
                  <a:pt x="346216" y="88708"/>
                  <a:pt x="364428" y="89131"/>
                </a:cubicBezTo>
                <a:close/>
                <a:moveTo>
                  <a:pt x="371205" y="0"/>
                </a:moveTo>
                <a:cubicBezTo>
                  <a:pt x="469046" y="0"/>
                  <a:pt x="548250" y="78993"/>
                  <a:pt x="548250" y="176572"/>
                </a:cubicBezTo>
                <a:cubicBezTo>
                  <a:pt x="548250" y="273729"/>
                  <a:pt x="469046" y="352722"/>
                  <a:pt x="371205" y="352722"/>
                </a:cubicBezTo>
                <a:cubicBezTo>
                  <a:pt x="360616" y="352722"/>
                  <a:pt x="350451" y="351877"/>
                  <a:pt x="340286" y="350187"/>
                </a:cubicBezTo>
                <a:lnTo>
                  <a:pt x="340286" y="397076"/>
                </a:lnTo>
                <a:lnTo>
                  <a:pt x="368664" y="476914"/>
                </a:lnTo>
                <a:cubicBezTo>
                  <a:pt x="371629" y="485784"/>
                  <a:pt x="370358" y="495923"/>
                  <a:pt x="364852" y="503949"/>
                </a:cubicBezTo>
                <a:cubicBezTo>
                  <a:pt x="359346" y="511552"/>
                  <a:pt x="350451" y="516199"/>
                  <a:pt x="340710" y="516199"/>
                </a:cubicBezTo>
                <a:lnTo>
                  <a:pt x="29399" y="516199"/>
                </a:lnTo>
                <a:cubicBezTo>
                  <a:pt x="20081" y="516199"/>
                  <a:pt x="11186" y="511552"/>
                  <a:pt x="5257" y="503949"/>
                </a:cubicBezTo>
                <a:cubicBezTo>
                  <a:pt x="-249" y="495923"/>
                  <a:pt x="-1520" y="485784"/>
                  <a:pt x="1868" y="476914"/>
                </a:cubicBezTo>
                <a:lnTo>
                  <a:pt x="29823" y="397076"/>
                </a:lnTo>
                <a:lnTo>
                  <a:pt x="29823" y="239090"/>
                </a:lnTo>
                <a:cubicBezTo>
                  <a:pt x="29823" y="221349"/>
                  <a:pt x="44647" y="206564"/>
                  <a:pt x="62436" y="206564"/>
                </a:cubicBezTo>
                <a:lnTo>
                  <a:pt x="197126" y="206564"/>
                </a:lnTo>
                <a:cubicBezTo>
                  <a:pt x="195431" y="196848"/>
                  <a:pt x="194161" y="186710"/>
                  <a:pt x="194161" y="176572"/>
                </a:cubicBezTo>
                <a:cubicBezTo>
                  <a:pt x="194161" y="78993"/>
                  <a:pt x="273788" y="0"/>
                  <a:pt x="371205" y="0"/>
                </a:cubicBezTo>
                <a:close/>
              </a:path>
            </a:pathLst>
          </a:custGeom>
          <a:solidFill>
            <a:schemeClr val="tx2"/>
          </a:solidFill>
          <a:ln>
            <a:noFill/>
          </a:ln>
          <a:effectLst/>
        </p:spPr>
        <p:txBody>
          <a:bodyPr wrap="square" anchor="ctr">
            <a:noAutofit/>
          </a:bodyPr>
          <a:lstStyle/>
          <a:p>
            <a:endParaRPr lang="en-US" dirty="0">
              <a:latin typeface="Urbanist Light" panose="020B0A04040200000203" pitchFamily="34" charset="77"/>
            </a:endParaRPr>
          </a:p>
        </p:txBody>
      </p:sp>
      <p:sp>
        <p:nvSpPr>
          <p:cNvPr id="20" name="Freeform 19">
            <a:extLst>
              <a:ext uri="{FF2B5EF4-FFF2-40B4-BE49-F238E27FC236}">
                <a16:creationId xmlns:a16="http://schemas.microsoft.com/office/drawing/2014/main" id="{F84F9B41-BBEA-DDBA-1248-4C610B345EF7}"/>
              </a:ext>
            </a:extLst>
          </p:cNvPr>
          <p:cNvSpPr>
            <a:spLocks noChangeArrowheads="1"/>
          </p:cNvSpPr>
          <p:nvPr/>
        </p:nvSpPr>
        <p:spPr bwMode="auto">
          <a:xfrm>
            <a:off x="21571789" y="10719358"/>
            <a:ext cx="1061551" cy="1130940"/>
          </a:xfrm>
          <a:custGeom>
            <a:avLst/>
            <a:gdLst>
              <a:gd name="connsiteX0" fmla="*/ 121944 w 456517"/>
              <a:gd name="connsiteY0" fmla="*/ 427100 h 486358"/>
              <a:gd name="connsiteX1" fmla="*/ 137580 w 456517"/>
              <a:gd name="connsiteY1" fmla="*/ 442735 h 486358"/>
              <a:gd name="connsiteX2" fmla="*/ 121944 w 456517"/>
              <a:gd name="connsiteY2" fmla="*/ 458371 h 486358"/>
              <a:gd name="connsiteX3" fmla="*/ 106308 w 456517"/>
              <a:gd name="connsiteY3" fmla="*/ 442735 h 486358"/>
              <a:gd name="connsiteX4" fmla="*/ 121944 w 456517"/>
              <a:gd name="connsiteY4" fmla="*/ 427100 h 486358"/>
              <a:gd name="connsiteX5" fmla="*/ 14422 w 456517"/>
              <a:gd name="connsiteY5" fmla="*/ 410656 h 486358"/>
              <a:gd name="connsiteX6" fmla="*/ 14422 w 456517"/>
              <a:gd name="connsiteY6" fmla="*/ 454216 h 486358"/>
              <a:gd name="connsiteX7" fmla="*/ 32661 w 456517"/>
              <a:gd name="connsiteY7" fmla="*/ 471979 h 486358"/>
              <a:gd name="connsiteX8" fmla="*/ 211661 w 456517"/>
              <a:gd name="connsiteY8" fmla="*/ 471979 h 486358"/>
              <a:gd name="connsiteX9" fmla="*/ 229476 w 456517"/>
              <a:gd name="connsiteY9" fmla="*/ 454216 h 486358"/>
              <a:gd name="connsiteX10" fmla="*/ 229476 w 456517"/>
              <a:gd name="connsiteY10" fmla="*/ 410656 h 486358"/>
              <a:gd name="connsiteX11" fmla="*/ 387706 w 456517"/>
              <a:gd name="connsiteY11" fmla="*/ 395305 h 486358"/>
              <a:gd name="connsiteX12" fmla="*/ 364514 w 456517"/>
              <a:gd name="connsiteY12" fmla="*/ 418684 h 486358"/>
              <a:gd name="connsiteX13" fmla="*/ 387706 w 456517"/>
              <a:gd name="connsiteY13" fmla="*/ 442062 h 486358"/>
              <a:gd name="connsiteX14" fmla="*/ 410476 w 456517"/>
              <a:gd name="connsiteY14" fmla="*/ 418684 h 486358"/>
              <a:gd name="connsiteX15" fmla="*/ 387706 w 456517"/>
              <a:gd name="connsiteY15" fmla="*/ 395305 h 486358"/>
              <a:gd name="connsiteX16" fmla="*/ 189944 w 456517"/>
              <a:gd name="connsiteY16" fmla="*/ 365551 h 486358"/>
              <a:gd name="connsiteX17" fmla="*/ 239701 w 456517"/>
              <a:gd name="connsiteY17" fmla="*/ 365551 h 486358"/>
              <a:gd name="connsiteX18" fmla="*/ 263736 w 456517"/>
              <a:gd name="connsiteY18" fmla="*/ 375753 h 486358"/>
              <a:gd name="connsiteX19" fmla="*/ 293674 w 456517"/>
              <a:gd name="connsiteY19" fmla="*/ 405932 h 486358"/>
              <a:gd name="connsiteX20" fmla="*/ 307589 w 456517"/>
              <a:gd name="connsiteY20" fmla="*/ 411883 h 486358"/>
              <a:gd name="connsiteX21" fmla="*/ 350599 w 456517"/>
              <a:gd name="connsiteY21" fmla="*/ 411883 h 486358"/>
              <a:gd name="connsiteX22" fmla="*/ 387706 w 456517"/>
              <a:gd name="connsiteY22" fmla="*/ 380853 h 486358"/>
              <a:gd name="connsiteX23" fmla="*/ 424812 w 456517"/>
              <a:gd name="connsiteY23" fmla="*/ 418684 h 486358"/>
              <a:gd name="connsiteX24" fmla="*/ 387706 w 456517"/>
              <a:gd name="connsiteY24" fmla="*/ 456514 h 486358"/>
              <a:gd name="connsiteX25" fmla="*/ 351021 w 456517"/>
              <a:gd name="connsiteY25" fmla="*/ 425910 h 486358"/>
              <a:gd name="connsiteX26" fmla="*/ 307589 w 456517"/>
              <a:gd name="connsiteY26" fmla="*/ 425910 h 486358"/>
              <a:gd name="connsiteX27" fmla="*/ 283554 w 456517"/>
              <a:gd name="connsiteY27" fmla="*/ 416133 h 486358"/>
              <a:gd name="connsiteX28" fmla="*/ 253616 w 456517"/>
              <a:gd name="connsiteY28" fmla="*/ 385954 h 486358"/>
              <a:gd name="connsiteX29" fmla="*/ 239701 w 456517"/>
              <a:gd name="connsiteY29" fmla="*/ 380003 h 486358"/>
              <a:gd name="connsiteX30" fmla="*/ 189944 w 456517"/>
              <a:gd name="connsiteY30" fmla="*/ 380003 h 486358"/>
              <a:gd name="connsiteX31" fmla="*/ 182776 w 456517"/>
              <a:gd name="connsiteY31" fmla="*/ 372777 h 486358"/>
              <a:gd name="connsiteX32" fmla="*/ 189944 w 456517"/>
              <a:gd name="connsiteY32" fmla="*/ 365551 h 486358"/>
              <a:gd name="connsiteX33" fmla="*/ 418886 w 456517"/>
              <a:gd name="connsiteY33" fmla="*/ 296459 h 486358"/>
              <a:gd name="connsiteX34" fmla="*/ 396054 w 456517"/>
              <a:gd name="connsiteY34" fmla="*/ 319837 h 486358"/>
              <a:gd name="connsiteX35" fmla="*/ 418886 w 456517"/>
              <a:gd name="connsiteY35" fmla="*/ 343215 h 486358"/>
              <a:gd name="connsiteX36" fmla="*/ 442141 w 456517"/>
              <a:gd name="connsiteY36" fmla="*/ 319837 h 486358"/>
              <a:gd name="connsiteX37" fmla="*/ 418886 w 456517"/>
              <a:gd name="connsiteY37" fmla="*/ 296459 h 486358"/>
              <a:gd name="connsiteX38" fmla="*/ 160123 w 456517"/>
              <a:gd name="connsiteY38" fmla="*/ 266705 h 486358"/>
              <a:gd name="connsiteX39" fmla="*/ 298383 w 456517"/>
              <a:gd name="connsiteY39" fmla="*/ 266705 h 486358"/>
              <a:gd name="connsiteX40" fmla="*/ 326289 w 456517"/>
              <a:gd name="connsiteY40" fmla="*/ 281582 h 486358"/>
              <a:gd name="connsiteX41" fmla="*/ 341511 w 456517"/>
              <a:gd name="connsiteY41" fmla="*/ 304110 h 486358"/>
              <a:gd name="connsiteX42" fmla="*/ 356732 w 456517"/>
              <a:gd name="connsiteY42" fmla="*/ 312611 h 486358"/>
              <a:gd name="connsiteX43" fmla="*/ 382101 w 456517"/>
              <a:gd name="connsiteY43" fmla="*/ 312611 h 486358"/>
              <a:gd name="connsiteX44" fmla="*/ 418886 w 456517"/>
              <a:gd name="connsiteY44" fmla="*/ 282007 h 486358"/>
              <a:gd name="connsiteX45" fmla="*/ 456516 w 456517"/>
              <a:gd name="connsiteY45" fmla="*/ 319837 h 486358"/>
              <a:gd name="connsiteX46" fmla="*/ 418886 w 456517"/>
              <a:gd name="connsiteY46" fmla="*/ 357667 h 486358"/>
              <a:gd name="connsiteX47" fmla="*/ 382101 w 456517"/>
              <a:gd name="connsiteY47" fmla="*/ 327063 h 486358"/>
              <a:gd name="connsiteX48" fmla="*/ 356732 w 456517"/>
              <a:gd name="connsiteY48" fmla="*/ 327063 h 486358"/>
              <a:gd name="connsiteX49" fmla="*/ 329249 w 456517"/>
              <a:gd name="connsiteY49" fmla="*/ 312186 h 486358"/>
              <a:gd name="connsiteX50" fmla="*/ 314450 w 456517"/>
              <a:gd name="connsiteY50" fmla="*/ 289658 h 486358"/>
              <a:gd name="connsiteX51" fmla="*/ 298383 w 456517"/>
              <a:gd name="connsiteY51" fmla="*/ 281157 h 486358"/>
              <a:gd name="connsiteX52" fmla="*/ 160123 w 456517"/>
              <a:gd name="connsiteY52" fmla="*/ 281157 h 486358"/>
              <a:gd name="connsiteX53" fmla="*/ 152935 w 456517"/>
              <a:gd name="connsiteY53" fmla="*/ 273931 h 486358"/>
              <a:gd name="connsiteX54" fmla="*/ 160123 w 456517"/>
              <a:gd name="connsiteY54" fmla="*/ 266705 h 486358"/>
              <a:gd name="connsiteX55" fmla="*/ 418818 w 456517"/>
              <a:gd name="connsiteY55" fmla="*/ 145073 h 486358"/>
              <a:gd name="connsiteX56" fmla="*/ 395944 w 456517"/>
              <a:gd name="connsiteY56" fmla="*/ 168134 h 486358"/>
              <a:gd name="connsiteX57" fmla="*/ 418818 w 456517"/>
              <a:gd name="connsiteY57" fmla="*/ 192049 h 486358"/>
              <a:gd name="connsiteX58" fmla="*/ 442115 w 456517"/>
              <a:gd name="connsiteY58" fmla="*/ 168134 h 486358"/>
              <a:gd name="connsiteX59" fmla="*/ 418818 w 456517"/>
              <a:gd name="connsiteY59" fmla="*/ 145073 h 486358"/>
              <a:gd name="connsiteX60" fmla="*/ 418818 w 456517"/>
              <a:gd name="connsiteY60" fmla="*/ 130554 h 486358"/>
              <a:gd name="connsiteX61" fmla="*/ 456517 w 456517"/>
              <a:gd name="connsiteY61" fmla="*/ 168134 h 486358"/>
              <a:gd name="connsiteX62" fmla="*/ 418818 w 456517"/>
              <a:gd name="connsiteY62" fmla="*/ 206141 h 486358"/>
              <a:gd name="connsiteX63" fmla="*/ 381966 w 456517"/>
              <a:gd name="connsiteY63" fmla="*/ 175821 h 486358"/>
              <a:gd name="connsiteX64" fmla="*/ 356551 w 456517"/>
              <a:gd name="connsiteY64" fmla="*/ 175821 h 486358"/>
              <a:gd name="connsiteX65" fmla="*/ 341302 w 456517"/>
              <a:gd name="connsiteY65" fmla="*/ 183935 h 486358"/>
              <a:gd name="connsiteX66" fmla="*/ 326053 w 456517"/>
              <a:gd name="connsiteY66" fmla="*/ 206995 h 486358"/>
              <a:gd name="connsiteX67" fmla="*/ 298097 w 456517"/>
              <a:gd name="connsiteY67" fmla="*/ 221515 h 486358"/>
              <a:gd name="connsiteX68" fmla="*/ 98589 w 456517"/>
              <a:gd name="connsiteY68" fmla="*/ 221515 h 486358"/>
              <a:gd name="connsiteX69" fmla="*/ 91388 w 456517"/>
              <a:gd name="connsiteY69" fmla="*/ 214682 h 486358"/>
              <a:gd name="connsiteX70" fmla="*/ 98589 w 456517"/>
              <a:gd name="connsiteY70" fmla="*/ 206995 h 486358"/>
              <a:gd name="connsiteX71" fmla="*/ 298097 w 456517"/>
              <a:gd name="connsiteY71" fmla="*/ 206995 h 486358"/>
              <a:gd name="connsiteX72" fmla="*/ 314193 w 456517"/>
              <a:gd name="connsiteY72" fmla="*/ 198881 h 486358"/>
              <a:gd name="connsiteX73" fmla="*/ 329018 w 456517"/>
              <a:gd name="connsiteY73" fmla="*/ 175821 h 486358"/>
              <a:gd name="connsiteX74" fmla="*/ 356551 w 456517"/>
              <a:gd name="connsiteY74" fmla="*/ 161301 h 486358"/>
              <a:gd name="connsiteX75" fmla="*/ 381966 w 456517"/>
              <a:gd name="connsiteY75" fmla="*/ 161301 h 486358"/>
              <a:gd name="connsiteX76" fmla="*/ 418818 w 456517"/>
              <a:gd name="connsiteY76" fmla="*/ 130554 h 486358"/>
              <a:gd name="connsiteX77" fmla="*/ 387706 w 456517"/>
              <a:gd name="connsiteY77" fmla="*/ 31306 h 486358"/>
              <a:gd name="connsiteX78" fmla="*/ 364514 w 456517"/>
              <a:gd name="connsiteY78" fmla="*/ 54367 h 486358"/>
              <a:gd name="connsiteX79" fmla="*/ 387706 w 456517"/>
              <a:gd name="connsiteY79" fmla="*/ 77854 h 486358"/>
              <a:gd name="connsiteX80" fmla="*/ 410476 w 456517"/>
              <a:gd name="connsiteY80" fmla="*/ 54367 h 486358"/>
              <a:gd name="connsiteX81" fmla="*/ 387706 w 456517"/>
              <a:gd name="connsiteY81" fmla="*/ 31306 h 486358"/>
              <a:gd name="connsiteX82" fmla="*/ 387706 w 456517"/>
              <a:gd name="connsiteY82" fmla="*/ 16787 h 486358"/>
              <a:gd name="connsiteX83" fmla="*/ 424812 w 456517"/>
              <a:gd name="connsiteY83" fmla="*/ 54367 h 486358"/>
              <a:gd name="connsiteX84" fmla="*/ 387706 w 456517"/>
              <a:gd name="connsiteY84" fmla="*/ 92373 h 486358"/>
              <a:gd name="connsiteX85" fmla="*/ 350599 w 456517"/>
              <a:gd name="connsiteY85" fmla="*/ 61626 h 486358"/>
              <a:gd name="connsiteX86" fmla="*/ 307589 w 456517"/>
              <a:gd name="connsiteY86" fmla="*/ 61626 h 486358"/>
              <a:gd name="connsiteX87" fmla="*/ 293674 w 456517"/>
              <a:gd name="connsiteY87" fmla="*/ 67605 h 486358"/>
              <a:gd name="connsiteX88" fmla="*/ 263736 w 456517"/>
              <a:gd name="connsiteY88" fmla="*/ 97925 h 486358"/>
              <a:gd name="connsiteX89" fmla="*/ 239701 w 456517"/>
              <a:gd name="connsiteY89" fmla="*/ 107747 h 486358"/>
              <a:gd name="connsiteX90" fmla="*/ 189944 w 456517"/>
              <a:gd name="connsiteY90" fmla="*/ 107747 h 486358"/>
              <a:gd name="connsiteX91" fmla="*/ 182776 w 456517"/>
              <a:gd name="connsiteY91" fmla="*/ 100487 h 486358"/>
              <a:gd name="connsiteX92" fmla="*/ 189944 w 456517"/>
              <a:gd name="connsiteY92" fmla="*/ 93227 h 486358"/>
              <a:gd name="connsiteX93" fmla="*/ 239701 w 456517"/>
              <a:gd name="connsiteY93" fmla="*/ 93227 h 486358"/>
              <a:gd name="connsiteX94" fmla="*/ 253616 w 456517"/>
              <a:gd name="connsiteY94" fmla="*/ 87676 h 486358"/>
              <a:gd name="connsiteX95" fmla="*/ 283554 w 456517"/>
              <a:gd name="connsiteY95" fmla="*/ 57356 h 486358"/>
              <a:gd name="connsiteX96" fmla="*/ 307589 w 456517"/>
              <a:gd name="connsiteY96" fmla="*/ 47107 h 486358"/>
              <a:gd name="connsiteX97" fmla="*/ 351021 w 456517"/>
              <a:gd name="connsiteY97" fmla="*/ 47107 h 486358"/>
              <a:gd name="connsiteX98" fmla="*/ 387706 w 456517"/>
              <a:gd name="connsiteY98" fmla="*/ 16787 h 486358"/>
              <a:gd name="connsiteX99" fmla="*/ 32661 w 456517"/>
              <a:gd name="connsiteY99" fmla="*/ 13956 h 486358"/>
              <a:gd name="connsiteX100" fmla="*/ 14422 w 456517"/>
              <a:gd name="connsiteY100" fmla="*/ 31719 h 486358"/>
              <a:gd name="connsiteX101" fmla="*/ 14422 w 456517"/>
              <a:gd name="connsiteY101" fmla="*/ 60055 h 486358"/>
              <a:gd name="connsiteX102" fmla="*/ 229476 w 456517"/>
              <a:gd name="connsiteY102" fmla="*/ 60055 h 486358"/>
              <a:gd name="connsiteX103" fmla="*/ 229476 w 456517"/>
              <a:gd name="connsiteY103" fmla="*/ 31719 h 486358"/>
              <a:gd name="connsiteX104" fmla="*/ 211661 w 456517"/>
              <a:gd name="connsiteY104" fmla="*/ 13956 h 486358"/>
              <a:gd name="connsiteX105" fmla="*/ 32661 w 456517"/>
              <a:gd name="connsiteY105" fmla="*/ 0 h 486358"/>
              <a:gd name="connsiteX106" fmla="*/ 211661 w 456517"/>
              <a:gd name="connsiteY106" fmla="*/ 0 h 486358"/>
              <a:gd name="connsiteX107" fmla="*/ 243898 w 456517"/>
              <a:gd name="connsiteY107" fmla="*/ 31719 h 486358"/>
              <a:gd name="connsiteX108" fmla="*/ 243898 w 456517"/>
              <a:gd name="connsiteY108" fmla="*/ 67667 h 486358"/>
              <a:gd name="connsiteX109" fmla="*/ 241777 w 456517"/>
              <a:gd name="connsiteY109" fmla="*/ 72742 h 486358"/>
              <a:gd name="connsiteX110" fmla="*/ 236687 w 456517"/>
              <a:gd name="connsiteY110" fmla="*/ 74857 h 486358"/>
              <a:gd name="connsiteX111" fmla="*/ 14422 w 456517"/>
              <a:gd name="connsiteY111" fmla="*/ 74434 h 486358"/>
              <a:gd name="connsiteX112" fmla="*/ 14422 w 456517"/>
              <a:gd name="connsiteY112" fmla="*/ 395853 h 486358"/>
              <a:gd name="connsiteX113" fmla="*/ 236687 w 456517"/>
              <a:gd name="connsiteY113" fmla="*/ 395853 h 486358"/>
              <a:gd name="connsiteX114" fmla="*/ 243898 w 456517"/>
              <a:gd name="connsiteY114" fmla="*/ 403043 h 486358"/>
              <a:gd name="connsiteX115" fmla="*/ 243898 w 456517"/>
              <a:gd name="connsiteY115" fmla="*/ 454216 h 486358"/>
              <a:gd name="connsiteX116" fmla="*/ 211661 w 456517"/>
              <a:gd name="connsiteY116" fmla="*/ 486358 h 486358"/>
              <a:gd name="connsiteX117" fmla="*/ 32661 w 456517"/>
              <a:gd name="connsiteY117" fmla="*/ 486358 h 486358"/>
              <a:gd name="connsiteX118" fmla="*/ 0 w 456517"/>
              <a:gd name="connsiteY118" fmla="*/ 454216 h 486358"/>
              <a:gd name="connsiteX119" fmla="*/ 0 w 456517"/>
              <a:gd name="connsiteY119" fmla="*/ 31719 h 486358"/>
              <a:gd name="connsiteX120" fmla="*/ 32661 w 456517"/>
              <a:gd name="connsiteY120" fmla="*/ 0 h 48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56517" h="486358">
                <a:moveTo>
                  <a:pt x="121944" y="427100"/>
                </a:moveTo>
                <a:cubicBezTo>
                  <a:pt x="130630" y="427100"/>
                  <a:pt x="137580" y="434049"/>
                  <a:pt x="137580" y="442735"/>
                </a:cubicBezTo>
                <a:cubicBezTo>
                  <a:pt x="137580" y="451422"/>
                  <a:pt x="130630" y="458371"/>
                  <a:pt x="121944" y="458371"/>
                </a:cubicBezTo>
                <a:cubicBezTo>
                  <a:pt x="113257" y="458371"/>
                  <a:pt x="106308" y="451422"/>
                  <a:pt x="106308" y="442735"/>
                </a:cubicBezTo>
                <a:cubicBezTo>
                  <a:pt x="106308" y="434049"/>
                  <a:pt x="113257" y="427100"/>
                  <a:pt x="121944" y="427100"/>
                </a:cubicBezTo>
                <a:close/>
                <a:moveTo>
                  <a:pt x="14422" y="410656"/>
                </a:moveTo>
                <a:lnTo>
                  <a:pt x="14422" y="454216"/>
                </a:lnTo>
                <a:cubicBezTo>
                  <a:pt x="14422" y="463943"/>
                  <a:pt x="22905" y="471979"/>
                  <a:pt x="32661" y="471979"/>
                </a:cubicBezTo>
                <a:lnTo>
                  <a:pt x="211661" y="471979"/>
                </a:lnTo>
                <a:cubicBezTo>
                  <a:pt x="221417" y="471979"/>
                  <a:pt x="229476" y="463943"/>
                  <a:pt x="229476" y="454216"/>
                </a:cubicBezTo>
                <a:lnTo>
                  <a:pt x="229476" y="410656"/>
                </a:lnTo>
                <a:close/>
                <a:moveTo>
                  <a:pt x="387706" y="395305"/>
                </a:moveTo>
                <a:cubicBezTo>
                  <a:pt x="374634" y="395305"/>
                  <a:pt x="364514" y="405932"/>
                  <a:pt x="364514" y="418684"/>
                </a:cubicBezTo>
                <a:cubicBezTo>
                  <a:pt x="364514" y="431436"/>
                  <a:pt x="374634" y="442062"/>
                  <a:pt x="387706" y="442062"/>
                </a:cubicBezTo>
                <a:cubicBezTo>
                  <a:pt x="399934" y="442062"/>
                  <a:pt x="410476" y="431436"/>
                  <a:pt x="410476" y="418684"/>
                </a:cubicBezTo>
                <a:cubicBezTo>
                  <a:pt x="410476" y="405932"/>
                  <a:pt x="399934" y="395305"/>
                  <a:pt x="387706" y="395305"/>
                </a:cubicBezTo>
                <a:close/>
                <a:moveTo>
                  <a:pt x="189944" y="365551"/>
                </a:moveTo>
                <a:lnTo>
                  <a:pt x="239701" y="365551"/>
                </a:lnTo>
                <a:cubicBezTo>
                  <a:pt x="248978" y="365551"/>
                  <a:pt x="257411" y="369377"/>
                  <a:pt x="263736" y="375753"/>
                </a:cubicBezTo>
                <a:lnTo>
                  <a:pt x="293674" y="405932"/>
                </a:lnTo>
                <a:cubicBezTo>
                  <a:pt x="297469" y="409757"/>
                  <a:pt x="302529" y="411883"/>
                  <a:pt x="307589" y="411883"/>
                </a:cubicBezTo>
                <a:lnTo>
                  <a:pt x="350599" y="411883"/>
                </a:lnTo>
                <a:cubicBezTo>
                  <a:pt x="353973" y="394455"/>
                  <a:pt x="369153" y="380853"/>
                  <a:pt x="387706" y="380853"/>
                </a:cubicBezTo>
                <a:cubicBezTo>
                  <a:pt x="407946" y="380853"/>
                  <a:pt x="424812" y="398281"/>
                  <a:pt x="424812" y="418684"/>
                </a:cubicBezTo>
                <a:cubicBezTo>
                  <a:pt x="424812" y="439512"/>
                  <a:pt x="407946" y="456514"/>
                  <a:pt x="387706" y="456514"/>
                </a:cubicBezTo>
                <a:cubicBezTo>
                  <a:pt x="369153" y="456514"/>
                  <a:pt x="354394" y="443337"/>
                  <a:pt x="351021" y="425910"/>
                </a:cubicBezTo>
                <a:lnTo>
                  <a:pt x="307589" y="425910"/>
                </a:lnTo>
                <a:cubicBezTo>
                  <a:pt x="298734" y="425910"/>
                  <a:pt x="289879" y="422509"/>
                  <a:pt x="283554" y="416133"/>
                </a:cubicBezTo>
                <a:lnTo>
                  <a:pt x="253616" y="385954"/>
                </a:lnTo>
                <a:cubicBezTo>
                  <a:pt x="250243" y="382128"/>
                  <a:pt x="244761" y="380003"/>
                  <a:pt x="239701" y="380003"/>
                </a:cubicBezTo>
                <a:lnTo>
                  <a:pt x="189944" y="380003"/>
                </a:lnTo>
                <a:cubicBezTo>
                  <a:pt x="185728" y="380003"/>
                  <a:pt x="182776" y="376603"/>
                  <a:pt x="182776" y="372777"/>
                </a:cubicBezTo>
                <a:cubicBezTo>
                  <a:pt x="182776" y="368952"/>
                  <a:pt x="185728" y="365551"/>
                  <a:pt x="189944" y="365551"/>
                </a:cubicBezTo>
                <a:close/>
                <a:moveTo>
                  <a:pt x="418886" y="296459"/>
                </a:moveTo>
                <a:cubicBezTo>
                  <a:pt x="406201" y="296459"/>
                  <a:pt x="396054" y="307085"/>
                  <a:pt x="396054" y="319837"/>
                </a:cubicBezTo>
                <a:cubicBezTo>
                  <a:pt x="396054" y="332589"/>
                  <a:pt x="406201" y="343215"/>
                  <a:pt x="418886" y="343215"/>
                </a:cubicBezTo>
                <a:cubicBezTo>
                  <a:pt x="431570" y="343215"/>
                  <a:pt x="442141" y="332589"/>
                  <a:pt x="442141" y="319837"/>
                </a:cubicBezTo>
                <a:cubicBezTo>
                  <a:pt x="442141" y="307085"/>
                  <a:pt x="431570" y="296459"/>
                  <a:pt x="418886" y="296459"/>
                </a:cubicBezTo>
                <a:close/>
                <a:moveTo>
                  <a:pt x="160123" y="266705"/>
                </a:moveTo>
                <a:lnTo>
                  <a:pt x="298383" y="266705"/>
                </a:lnTo>
                <a:cubicBezTo>
                  <a:pt x="309800" y="266705"/>
                  <a:pt x="319947" y="272231"/>
                  <a:pt x="326289" y="281582"/>
                </a:cubicBezTo>
                <a:lnTo>
                  <a:pt x="341511" y="304110"/>
                </a:lnTo>
                <a:cubicBezTo>
                  <a:pt x="344470" y="309636"/>
                  <a:pt x="350390" y="312611"/>
                  <a:pt x="356732" y="312611"/>
                </a:cubicBezTo>
                <a:lnTo>
                  <a:pt x="382101" y="312611"/>
                </a:lnTo>
                <a:cubicBezTo>
                  <a:pt x="385483" y="295184"/>
                  <a:pt x="400705" y="282007"/>
                  <a:pt x="418886" y="282007"/>
                </a:cubicBezTo>
                <a:cubicBezTo>
                  <a:pt x="439604" y="282007"/>
                  <a:pt x="456516" y="299009"/>
                  <a:pt x="456516" y="319837"/>
                </a:cubicBezTo>
                <a:cubicBezTo>
                  <a:pt x="456516" y="340240"/>
                  <a:pt x="439604" y="357667"/>
                  <a:pt x="418886" y="357667"/>
                </a:cubicBezTo>
                <a:cubicBezTo>
                  <a:pt x="400705" y="357667"/>
                  <a:pt x="385483" y="344490"/>
                  <a:pt x="382101" y="327063"/>
                </a:cubicBezTo>
                <a:lnTo>
                  <a:pt x="356732" y="327063"/>
                </a:lnTo>
                <a:cubicBezTo>
                  <a:pt x="345739" y="327063"/>
                  <a:pt x="335591" y="321537"/>
                  <a:pt x="329249" y="312186"/>
                </a:cubicBezTo>
                <a:lnTo>
                  <a:pt x="314450" y="289658"/>
                </a:lnTo>
                <a:cubicBezTo>
                  <a:pt x="310645" y="284132"/>
                  <a:pt x="304726" y="281157"/>
                  <a:pt x="298383" y="281157"/>
                </a:cubicBezTo>
                <a:lnTo>
                  <a:pt x="160123" y="281157"/>
                </a:lnTo>
                <a:cubicBezTo>
                  <a:pt x="156318" y="281157"/>
                  <a:pt x="152935" y="277757"/>
                  <a:pt x="152935" y="273931"/>
                </a:cubicBezTo>
                <a:cubicBezTo>
                  <a:pt x="152935" y="270106"/>
                  <a:pt x="156318" y="266705"/>
                  <a:pt x="160123" y="266705"/>
                </a:cubicBezTo>
                <a:close/>
                <a:moveTo>
                  <a:pt x="418818" y="145073"/>
                </a:moveTo>
                <a:cubicBezTo>
                  <a:pt x="406110" y="145073"/>
                  <a:pt x="395944" y="155323"/>
                  <a:pt x="395944" y="168134"/>
                </a:cubicBezTo>
                <a:cubicBezTo>
                  <a:pt x="395944" y="180945"/>
                  <a:pt x="406110" y="192049"/>
                  <a:pt x="418818" y="192049"/>
                </a:cubicBezTo>
                <a:cubicBezTo>
                  <a:pt x="431525" y="192049"/>
                  <a:pt x="442115" y="180945"/>
                  <a:pt x="442115" y="168134"/>
                </a:cubicBezTo>
                <a:cubicBezTo>
                  <a:pt x="442115" y="155323"/>
                  <a:pt x="431525" y="145073"/>
                  <a:pt x="418818" y="145073"/>
                </a:cubicBezTo>
                <a:close/>
                <a:moveTo>
                  <a:pt x="418818" y="130554"/>
                </a:moveTo>
                <a:cubicBezTo>
                  <a:pt x="439573" y="130554"/>
                  <a:pt x="456517" y="147636"/>
                  <a:pt x="456517" y="168134"/>
                </a:cubicBezTo>
                <a:cubicBezTo>
                  <a:pt x="456517" y="189486"/>
                  <a:pt x="439573" y="206141"/>
                  <a:pt x="418818" y="206141"/>
                </a:cubicBezTo>
                <a:cubicBezTo>
                  <a:pt x="400604" y="206141"/>
                  <a:pt x="385355" y="192903"/>
                  <a:pt x="381966" y="175821"/>
                </a:cubicBezTo>
                <a:lnTo>
                  <a:pt x="356551" y="175821"/>
                </a:lnTo>
                <a:cubicBezTo>
                  <a:pt x="350197" y="175821"/>
                  <a:pt x="344267" y="178810"/>
                  <a:pt x="341302" y="183935"/>
                </a:cubicBezTo>
                <a:lnTo>
                  <a:pt x="326053" y="206995"/>
                </a:lnTo>
                <a:cubicBezTo>
                  <a:pt x="319699" y="215963"/>
                  <a:pt x="309533" y="221515"/>
                  <a:pt x="298097" y="221515"/>
                </a:cubicBezTo>
                <a:lnTo>
                  <a:pt x="98589" y="221515"/>
                </a:lnTo>
                <a:cubicBezTo>
                  <a:pt x="94353" y="221515"/>
                  <a:pt x="91388" y="218525"/>
                  <a:pt x="91388" y="214682"/>
                </a:cubicBezTo>
                <a:cubicBezTo>
                  <a:pt x="91388" y="210412"/>
                  <a:pt x="94353" y="206995"/>
                  <a:pt x="98589" y="206995"/>
                </a:cubicBezTo>
                <a:lnTo>
                  <a:pt x="298097" y="206995"/>
                </a:lnTo>
                <a:cubicBezTo>
                  <a:pt x="304450" y="206995"/>
                  <a:pt x="310380" y="204006"/>
                  <a:pt x="314193" y="198881"/>
                </a:cubicBezTo>
                <a:lnTo>
                  <a:pt x="329018" y="175821"/>
                </a:lnTo>
                <a:cubicBezTo>
                  <a:pt x="335372" y="166853"/>
                  <a:pt x="345538" y="161301"/>
                  <a:pt x="356551" y="161301"/>
                </a:cubicBezTo>
                <a:lnTo>
                  <a:pt x="381966" y="161301"/>
                </a:lnTo>
                <a:cubicBezTo>
                  <a:pt x="385355" y="143792"/>
                  <a:pt x="400604" y="130554"/>
                  <a:pt x="418818" y="130554"/>
                </a:cubicBezTo>
                <a:close/>
                <a:moveTo>
                  <a:pt x="387706" y="31306"/>
                </a:moveTo>
                <a:cubicBezTo>
                  <a:pt x="374634" y="31306"/>
                  <a:pt x="364514" y="41555"/>
                  <a:pt x="364514" y="54367"/>
                </a:cubicBezTo>
                <a:cubicBezTo>
                  <a:pt x="364514" y="67605"/>
                  <a:pt x="374634" y="77854"/>
                  <a:pt x="387706" y="77854"/>
                </a:cubicBezTo>
                <a:cubicBezTo>
                  <a:pt x="399934" y="77854"/>
                  <a:pt x="410476" y="67605"/>
                  <a:pt x="410476" y="54367"/>
                </a:cubicBezTo>
                <a:cubicBezTo>
                  <a:pt x="410476" y="41555"/>
                  <a:pt x="399934" y="31306"/>
                  <a:pt x="387706" y="31306"/>
                </a:cubicBezTo>
                <a:close/>
                <a:moveTo>
                  <a:pt x="387706" y="16787"/>
                </a:moveTo>
                <a:cubicBezTo>
                  <a:pt x="407946" y="16787"/>
                  <a:pt x="424812" y="33869"/>
                  <a:pt x="424812" y="54367"/>
                </a:cubicBezTo>
                <a:cubicBezTo>
                  <a:pt x="424812" y="75292"/>
                  <a:pt x="407946" y="92373"/>
                  <a:pt x="387706" y="92373"/>
                </a:cubicBezTo>
                <a:cubicBezTo>
                  <a:pt x="369153" y="92373"/>
                  <a:pt x="353973" y="79135"/>
                  <a:pt x="350599" y="61626"/>
                </a:cubicBezTo>
                <a:lnTo>
                  <a:pt x="307589" y="61626"/>
                </a:lnTo>
                <a:cubicBezTo>
                  <a:pt x="302108" y="61626"/>
                  <a:pt x="297469" y="63761"/>
                  <a:pt x="293674" y="67605"/>
                </a:cubicBezTo>
                <a:lnTo>
                  <a:pt x="263736" y="97925"/>
                </a:lnTo>
                <a:cubicBezTo>
                  <a:pt x="257411" y="104330"/>
                  <a:pt x="248978" y="107747"/>
                  <a:pt x="239701" y="107747"/>
                </a:cubicBezTo>
                <a:lnTo>
                  <a:pt x="189944" y="107747"/>
                </a:lnTo>
                <a:cubicBezTo>
                  <a:pt x="185728" y="107747"/>
                  <a:pt x="182776" y="104330"/>
                  <a:pt x="182776" y="100487"/>
                </a:cubicBezTo>
                <a:cubicBezTo>
                  <a:pt x="182776" y="96644"/>
                  <a:pt x="185728" y="93227"/>
                  <a:pt x="189944" y="93227"/>
                </a:cubicBezTo>
                <a:lnTo>
                  <a:pt x="239701" y="93227"/>
                </a:lnTo>
                <a:cubicBezTo>
                  <a:pt x="244761" y="93227"/>
                  <a:pt x="250243" y="91519"/>
                  <a:pt x="253616" y="87676"/>
                </a:cubicBezTo>
                <a:lnTo>
                  <a:pt x="283554" y="57356"/>
                </a:lnTo>
                <a:cubicBezTo>
                  <a:pt x="289879" y="50950"/>
                  <a:pt x="298734" y="47107"/>
                  <a:pt x="307589" y="47107"/>
                </a:cubicBezTo>
                <a:lnTo>
                  <a:pt x="351021" y="47107"/>
                </a:lnTo>
                <a:cubicBezTo>
                  <a:pt x="354394" y="30025"/>
                  <a:pt x="369153" y="16787"/>
                  <a:pt x="387706" y="16787"/>
                </a:cubicBezTo>
                <a:close/>
                <a:moveTo>
                  <a:pt x="32661" y="13956"/>
                </a:moveTo>
                <a:cubicBezTo>
                  <a:pt x="22905" y="13956"/>
                  <a:pt x="14422" y="21992"/>
                  <a:pt x="14422" y="31719"/>
                </a:cubicBezTo>
                <a:lnTo>
                  <a:pt x="14422" y="60055"/>
                </a:lnTo>
                <a:lnTo>
                  <a:pt x="229476" y="60055"/>
                </a:lnTo>
                <a:lnTo>
                  <a:pt x="229476" y="31719"/>
                </a:lnTo>
                <a:cubicBezTo>
                  <a:pt x="229476" y="21992"/>
                  <a:pt x="221417" y="13956"/>
                  <a:pt x="211661" y="13956"/>
                </a:cubicBezTo>
                <a:close/>
                <a:moveTo>
                  <a:pt x="32661" y="0"/>
                </a:moveTo>
                <a:lnTo>
                  <a:pt x="211661" y="0"/>
                </a:lnTo>
                <a:cubicBezTo>
                  <a:pt x="229476" y="0"/>
                  <a:pt x="243898" y="13956"/>
                  <a:pt x="243898" y="31719"/>
                </a:cubicBezTo>
                <a:lnTo>
                  <a:pt x="243898" y="67667"/>
                </a:lnTo>
                <a:cubicBezTo>
                  <a:pt x="243898" y="69359"/>
                  <a:pt x="243050" y="71050"/>
                  <a:pt x="241777" y="72742"/>
                </a:cubicBezTo>
                <a:cubicBezTo>
                  <a:pt x="240505" y="74011"/>
                  <a:pt x="238808" y="74857"/>
                  <a:pt x="236687" y="74857"/>
                </a:cubicBezTo>
                <a:lnTo>
                  <a:pt x="14422" y="74434"/>
                </a:lnTo>
                <a:lnTo>
                  <a:pt x="14422" y="395853"/>
                </a:lnTo>
                <a:lnTo>
                  <a:pt x="236687" y="395853"/>
                </a:lnTo>
                <a:cubicBezTo>
                  <a:pt x="240505" y="395853"/>
                  <a:pt x="243898" y="399237"/>
                  <a:pt x="243898" y="403043"/>
                </a:cubicBezTo>
                <a:lnTo>
                  <a:pt x="243898" y="454216"/>
                </a:lnTo>
                <a:cubicBezTo>
                  <a:pt x="243898" y="471979"/>
                  <a:pt x="229476" y="486358"/>
                  <a:pt x="211661" y="486358"/>
                </a:cubicBezTo>
                <a:lnTo>
                  <a:pt x="32661" y="486358"/>
                </a:lnTo>
                <a:cubicBezTo>
                  <a:pt x="14846" y="486358"/>
                  <a:pt x="0" y="471979"/>
                  <a:pt x="0" y="454216"/>
                </a:cubicBezTo>
                <a:lnTo>
                  <a:pt x="0" y="31719"/>
                </a:lnTo>
                <a:cubicBezTo>
                  <a:pt x="0" y="13956"/>
                  <a:pt x="14846" y="0"/>
                  <a:pt x="32661" y="0"/>
                </a:cubicBezTo>
                <a:close/>
              </a:path>
            </a:pathLst>
          </a:custGeom>
          <a:solidFill>
            <a:schemeClr val="tx2"/>
          </a:solidFill>
          <a:ln>
            <a:noFill/>
          </a:ln>
          <a:effectLst/>
        </p:spPr>
        <p:txBody>
          <a:bodyPr wrap="square" anchor="ctr">
            <a:noAutofit/>
          </a:bodyPr>
          <a:lstStyle/>
          <a:p>
            <a:endParaRPr lang="en-US" dirty="0">
              <a:latin typeface="Urbanist Light" panose="020B0A04040200000203" pitchFamily="34" charset="77"/>
            </a:endParaRPr>
          </a:p>
        </p:txBody>
      </p:sp>
      <p:sp>
        <p:nvSpPr>
          <p:cNvPr id="21" name="Freeform 20">
            <a:extLst>
              <a:ext uri="{FF2B5EF4-FFF2-40B4-BE49-F238E27FC236}">
                <a16:creationId xmlns:a16="http://schemas.microsoft.com/office/drawing/2014/main" id="{97315C7C-5CF7-8D93-976B-F4A4338731C2}"/>
              </a:ext>
            </a:extLst>
          </p:cNvPr>
          <p:cNvSpPr>
            <a:spLocks noChangeArrowheads="1"/>
          </p:cNvSpPr>
          <p:nvPr/>
        </p:nvSpPr>
        <p:spPr bwMode="auto">
          <a:xfrm>
            <a:off x="3024159" y="10892731"/>
            <a:ext cx="1148281" cy="1135275"/>
          </a:xfrm>
          <a:custGeom>
            <a:avLst/>
            <a:gdLst>
              <a:gd name="connsiteX0" fmla="*/ 105673 w 493816"/>
              <a:gd name="connsiteY0" fmla="*/ 426856 h 488223"/>
              <a:gd name="connsiteX1" fmla="*/ 82489 w 493816"/>
              <a:gd name="connsiteY1" fmla="*/ 450556 h 488223"/>
              <a:gd name="connsiteX2" fmla="*/ 105673 w 493816"/>
              <a:gd name="connsiteY2" fmla="*/ 473832 h 488223"/>
              <a:gd name="connsiteX3" fmla="*/ 128856 w 493816"/>
              <a:gd name="connsiteY3" fmla="*/ 450556 h 488223"/>
              <a:gd name="connsiteX4" fmla="*/ 105673 w 493816"/>
              <a:gd name="connsiteY4" fmla="*/ 426856 h 488223"/>
              <a:gd name="connsiteX5" fmla="*/ 395921 w 493816"/>
              <a:gd name="connsiteY5" fmla="*/ 426851 h 488223"/>
              <a:gd name="connsiteX6" fmla="*/ 372543 w 493816"/>
              <a:gd name="connsiteY6" fmla="*/ 450553 h 488223"/>
              <a:gd name="connsiteX7" fmla="*/ 395921 w 493816"/>
              <a:gd name="connsiteY7" fmla="*/ 473832 h 488223"/>
              <a:gd name="connsiteX8" fmla="*/ 419299 w 493816"/>
              <a:gd name="connsiteY8" fmla="*/ 450553 h 488223"/>
              <a:gd name="connsiteX9" fmla="*/ 395921 w 493816"/>
              <a:gd name="connsiteY9" fmla="*/ 426851 h 488223"/>
              <a:gd name="connsiteX10" fmla="*/ 227978 w 493816"/>
              <a:gd name="connsiteY10" fmla="*/ 426654 h 488223"/>
              <a:gd name="connsiteX11" fmla="*/ 204654 w 493816"/>
              <a:gd name="connsiteY11" fmla="*/ 450432 h 488223"/>
              <a:gd name="connsiteX12" fmla="*/ 227978 w 493816"/>
              <a:gd name="connsiteY12" fmla="*/ 473785 h 488223"/>
              <a:gd name="connsiteX13" fmla="*/ 251303 w 493816"/>
              <a:gd name="connsiteY13" fmla="*/ 450432 h 488223"/>
              <a:gd name="connsiteX14" fmla="*/ 227978 w 493816"/>
              <a:gd name="connsiteY14" fmla="*/ 426654 h 488223"/>
              <a:gd name="connsiteX15" fmla="*/ 90967 w 493816"/>
              <a:gd name="connsiteY15" fmla="*/ 319181 h 488223"/>
              <a:gd name="connsiteX16" fmla="*/ 68335 w 493816"/>
              <a:gd name="connsiteY16" fmla="*/ 342429 h 488223"/>
              <a:gd name="connsiteX17" fmla="*/ 90967 w 493816"/>
              <a:gd name="connsiteY17" fmla="*/ 365678 h 488223"/>
              <a:gd name="connsiteX18" fmla="*/ 114018 w 493816"/>
              <a:gd name="connsiteY18" fmla="*/ 342429 h 488223"/>
              <a:gd name="connsiteX19" fmla="*/ 90967 w 493816"/>
              <a:gd name="connsiteY19" fmla="*/ 319181 h 488223"/>
              <a:gd name="connsiteX20" fmla="*/ 334845 w 493816"/>
              <a:gd name="connsiteY20" fmla="*/ 303520 h 488223"/>
              <a:gd name="connsiteX21" fmla="*/ 311521 w 493816"/>
              <a:gd name="connsiteY21" fmla="*/ 326873 h 488223"/>
              <a:gd name="connsiteX22" fmla="*/ 334845 w 493816"/>
              <a:gd name="connsiteY22" fmla="*/ 350226 h 488223"/>
              <a:gd name="connsiteX23" fmla="*/ 358170 w 493816"/>
              <a:gd name="connsiteY23" fmla="*/ 326873 h 488223"/>
              <a:gd name="connsiteX24" fmla="*/ 334845 w 493816"/>
              <a:gd name="connsiteY24" fmla="*/ 303520 h 488223"/>
              <a:gd name="connsiteX25" fmla="*/ 334845 w 493816"/>
              <a:gd name="connsiteY25" fmla="*/ 289084 h 488223"/>
              <a:gd name="connsiteX26" fmla="*/ 372588 w 493816"/>
              <a:gd name="connsiteY26" fmla="*/ 326873 h 488223"/>
              <a:gd name="connsiteX27" fmla="*/ 342054 w 493816"/>
              <a:gd name="connsiteY27" fmla="*/ 364238 h 488223"/>
              <a:gd name="connsiteX28" fmla="*/ 342054 w 493816"/>
              <a:gd name="connsiteY28" fmla="*/ 367210 h 488223"/>
              <a:gd name="connsiteX29" fmla="*/ 313641 w 493816"/>
              <a:gd name="connsiteY29" fmla="*/ 395659 h 488223"/>
              <a:gd name="connsiteX30" fmla="*/ 249182 w 493816"/>
              <a:gd name="connsiteY30" fmla="*/ 395659 h 488223"/>
              <a:gd name="connsiteX31" fmla="*/ 235188 w 493816"/>
              <a:gd name="connsiteY31" fmla="*/ 409670 h 488223"/>
              <a:gd name="connsiteX32" fmla="*/ 235188 w 493816"/>
              <a:gd name="connsiteY32" fmla="*/ 413067 h 488223"/>
              <a:gd name="connsiteX33" fmla="*/ 265721 w 493816"/>
              <a:gd name="connsiteY33" fmla="*/ 450432 h 488223"/>
              <a:gd name="connsiteX34" fmla="*/ 227978 w 493816"/>
              <a:gd name="connsiteY34" fmla="*/ 488221 h 488223"/>
              <a:gd name="connsiteX35" fmla="*/ 190236 w 493816"/>
              <a:gd name="connsiteY35" fmla="*/ 450432 h 488223"/>
              <a:gd name="connsiteX36" fmla="*/ 220769 w 493816"/>
              <a:gd name="connsiteY36" fmla="*/ 413067 h 488223"/>
              <a:gd name="connsiteX37" fmla="*/ 220769 w 493816"/>
              <a:gd name="connsiteY37" fmla="*/ 409670 h 488223"/>
              <a:gd name="connsiteX38" fmla="*/ 249182 w 493816"/>
              <a:gd name="connsiteY38" fmla="*/ 381222 h 488223"/>
              <a:gd name="connsiteX39" fmla="*/ 313641 w 493816"/>
              <a:gd name="connsiteY39" fmla="*/ 381222 h 488223"/>
              <a:gd name="connsiteX40" fmla="*/ 327636 w 493816"/>
              <a:gd name="connsiteY40" fmla="*/ 367210 h 488223"/>
              <a:gd name="connsiteX41" fmla="*/ 327636 w 493816"/>
              <a:gd name="connsiteY41" fmla="*/ 364238 h 488223"/>
              <a:gd name="connsiteX42" fmla="*/ 297103 w 493816"/>
              <a:gd name="connsiteY42" fmla="*/ 326873 h 488223"/>
              <a:gd name="connsiteX43" fmla="*/ 334845 w 493816"/>
              <a:gd name="connsiteY43" fmla="*/ 289084 h 488223"/>
              <a:gd name="connsiteX44" fmla="*/ 441827 w 493816"/>
              <a:gd name="connsiteY44" fmla="*/ 259243 h 488223"/>
              <a:gd name="connsiteX45" fmla="*/ 449053 w 493816"/>
              <a:gd name="connsiteY45" fmla="*/ 266438 h 488223"/>
              <a:gd name="connsiteX46" fmla="*/ 449053 w 493816"/>
              <a:gd name="connsiteY46" fmla="*/ 337545 h 488223"/>
              <a:gd name="connsiteX47" fmla="*/ 420999 w 493816"/>
              <a:gd name="connsiteY47" fmla="*/ 365480 h 488223"/>
              <a:gd name="connsiteX48" fmla="*/ 417174 w 493816"/>
              <a:gd name="connsiteY48" fmla="*/ 365480 h 488223"/>
              <a:gd name="connsiteX49" fmla="*/ 403147 w 493816"/>
              <a:gd name="connsiteY49" fmla="*/ 379447 h 488223"/>
              <a:gd name="connsiteX50" fmla="*/ 403147 w 493816"/>
              <a:gd name="connsiteY50" fmla="*/ 413307 h 488223"/>
              <a:gd name="connsiteX51" fmla="*/ 433751 w 493816"/>
              <a:gd name="connsiteY51" fmla="*/ 450553 h 488223"/>
              <a:gd name="connsiteX52" fmla="*/ 395921 w 493816"/>
              <a:gd name="connsiteY52" fmla="*/ 488223 h 488223"/>
              <a:gd name="connsiteX53" fmla="*/ 358091 w 493816"/>
              <a:gd name="connsiteY53" fmla="*/ 450553 h 488223"/>
              <a:gd name="connsiteX54" fmla="*/ 388695 w 493816"/>
              <a:gd name="connsiteY54" fmla="*/ 413307 h 488223"/>
              <a:gd name="connsiteX55" fmla="*/ 388695 w 493816"/>
              <a:gd name="connsiteY55" fmla="*/ 379447 h 488223"/>
              <a:gd name="connsiteX56" fmla="*/ 417174 w 493816"/>
              <a:gd name="connsiteY56" fmla="*/ 351512 h 488223"/>
              <a:gd name="connsiteX57" fmla="*/ 420999 w 493816"/>
              <a:gd name="connsiteY57" fmla="*/ 351512 h 488223"/>
              <a:gd name="connsiteX58" fmla="*/ 434601 w 493816"/>
              <a:gd name="connsiteY58" fmla="*/ 337545 h 488223"/>
              <a:gd name="connsiteX59" fmla="*/ 434601 w 493816"/>
              <a:gd name="connsiteY59" fmla="*/ 266438 h 488223"/>
              <a:gd name="connsiteX60" fmla="*/ 441827 w 493816"/>
              <a:gd name="connsiteY60" fmla="*/ 259243 h 488223"/>
              <a:gd name="connsiteX61" fmla="*/ 349206 w 493816"/>
              <a:gd name="connsiteY61" fmla="*/ 197131 h 488223"/>
              <a:gd name="connsiteX62" fmla="*/ 325882 w 493816"/>
              <a:gd name="connsiteY62" fmla="*/ 220353 h 488223"/>
              <a:gd name="connsiteX63" fmla="*/ 349206 w 493816"/>
              <a:gd name="connsiteY63" fmla="*/ 243576 h 488223"/>
              <a:gd name="connsiteX64" fmla="*/ 372531 w 493816"/>
              <a:gd name="connsiteY64" fmla="*/ 220353 h 488223"/>
              <a:gd name="connsiteX65" fmla="*/ 349206 w 493816"/>
              <a:gd name="connsiteY65" fmla="*/ 197131 h 488223"/>
              <a:gd name="connsiteX66" fmla="*/ 349206 w 493816"/>
              <a:gd name="connsiteY66" fmla="*/ 182775 h 488223"/>
              <a:gd name="connsiteX67" fmla="*/ 386525 w 493816"/>
              <a:gd name="connsiteY67" fmla="*/ 213175 h 488223"/>
              <a:gd name="connsiteX68" fmla="*/ 465403 w 493816"/>
              <a:gd name="connsiteY68" fmla="*/ 213175 h 488223"/>
              <a:gd name="connsiteX69" fmla="*/ 493816 w 493816"/>
              <a:gd name="connsiteY69" fmla="*/ 241465 h 488223"/>
              <a:gd name="connsiteX70" fmla="*/ 493816 w 493816"/>
              <a:gd name="connsiteY70" fmla="*/ 478757 h 488223"/>
              <a:gd name="connsiteX71" fmla="*/ 486607 w 493816"/>
              <a:gd name="connsiteY71" fmla="*/ 486357 h 488223"/>
              <a:gd name="connsiteX72" fmla="*/ 479398 w 493816"/>
              <a:gd name="connsiteY72" fmla="*/ 478757 h 488223"/>
              <a:gd name="connsiteX73" fmla="*/ 479398 w 493816"/>
              <a:gd name="connsiteY73" fmla="*/ 241465 h 488223"/>
              <a:gd name="connsiteX74" fmla="*/ 465403 w 493816"/>
              <a:gd name="connsiteY74" fmla="*/ 227531 h 488223"/>
              <a:gd name="connsiteX75" fmla="*/ 386525 w 493816"/>
              <a:gd name="connsiteY75" fmla="*/ 227531 h 488223"/>
              <a:gd name="connsiteX76" fmla="*/ 349206 w 493816"/>
              <a:gd name="connsiteY76" fmla="*/ 257931 h 488223"/>
              <a:gd name="connsiteX77" fmla="*/ 311464 w 493816"/>
              <a:gd name="connsiteY77" fmla="*/ 220353 h 488223"/>
              <a:gd name="connsiteX78" fmla="*/ 349206 w 493816"/>
              <a:gd name="connsiteY78" fmla="*/ 182775 h 488223"/>
              <a:gd name="connsiteX79" fmla="*/ 228584 w 493816"/>
              <a:gd name="connsiteY79" fmla="*/ 182243 h 488223"/>
              <a:gd name="connsiteX80" fmla="*/ 205289 w 493816"/>
              <a:gd name="connsiteY80" fmla="*/ 205519 h 488223"/>
              <a:gd name="connsiteX81" fmla="*/ 228584 w 493816"/>
              <a:gd name="connsiteY81" fmla="*/ 228796 h 488223"/>
              <a:gd name="connsiteX82" fmla="*/ 251878 w 493816"/>
              <a:gd name="connsiteY82" fmla="*/ 205519 h 488223"/>
              <a:gd name="connsiteX83" fmla="*/ 228584 w 493816"/>
              <a:gd name="connsiteY83" fmla="*/ 182243 h 488223"/>
              <a:gd name="connsiteX84" fmla="*/ 90967 w 493816"/>
              <a:gd name="connsiteY84" fmla="*/ 167855 h 488223"/>
              <a:gd name="connsiteX85" fmla="*/ 98092 w 493816"/>
              <a:gd name="connsiteY85" fmla="*/ 175041 h 488223"/>
              <a:gd name="connsiteX86" fmla="*/ 98092 w 493816"/>
              <a:gd name="connsiteY86" fmla="*/ 305655 h 488223"/>
              <a:gd name="connsiteX87" fmla="*/ 128268 w 493816"/>
              <a:gd name="connsiteY87" fmla="*/ 342429 h 488223"/>
              <a:gd name="connsiteX88" fmla="*/ 90967 w 493816"/>
              <a:gd name="connsiteY88" fmla="*/ 380049 h 488223"/>
              <a:gd name="connsiteX89" fmla="*/ 54085 w 493816"/>
              <a:gd name="connsiteY89" fmla="*/ 342429 h 488223"/>
              <a:gd name="connsiteX90" fmla="*/ 84261 w 493816"/>
              <a:gd name="connsiteY90" fmla="*/ 305655 h 488223"/>
              <a:gd name="connsiteX91" fmla="*/ 84261 w 493816"/>
              <a:gd name="connsiteY91" fmla="*/ 175041 h 488223"/>
              <a:gd name="connsiteX92" fmla="*/ 90967 w 493816"/>
              <a:gd name="connsiteY92" fmla="*/ 167855 h 488223"/>
              <a:gd name="connsiteX93" fmla="*/ 228584 w 493816"/>
              <a:gd name="connsiteY93" fmla="*/ 167854 h 488223"/>
              <a:gd name="connsiteX94" fmla="*/ 266278 w 493816"/>
              <a:gd name="connsiteY94" fmla="*/ 205519 h 488223"/>
              <a:gd name="connsiteX95" fmla="*/ 235784 w 493816"/>
              <a:gd name="connsiteY95" fmla="*/ 242761 h 488223"/>
              <a:gd name="connsiteX96" fmla="*/ 235784 w 493816"/>
              <a:gd name="connsiteY96" fmla="*/ 291430 h 488223"/>
              <a:gd name="connsiteX97" fmla="*/ 207407 w 493816"/>
              <a:gd name="connsiteY97" fmla="*/ 319362 h 488223"/>
              <a:gd name="connsiteX98" fmla="*/ 188772 w 493816"/>
              <a:gd name="connsiteY98" fmla="*/ 319362 h 488223"/>
              <a:gd name="connsiteX99" fmla="*/ 174795 w 493816"/>
              <a:gd name="connsiteY99" fmla="*/ 333328 h 488223"/>
              <a:gd name="connsiteX100" fmla="*/ 174795 w 493816"/>
              <a:gd name="connsiteY100" fmla="*/ 481026 h 488223"/>
              <a:gd name="connsiteX101" fmla="*/ 167595 w 493816"/>
              <a:gd name="connsiteY101" fmla="*/ 488221 h 488223"/>
              <a:gd name="connsiteX102" fmla="*/ 160395 w 493816"/>
              <a:gd name="connsiteY102" fmla="*/ 481026 h 488223"/>
              <a:gd name="connsiteX103" fmla="*/ 160395 w 493816"/>
              <a:gd name="connsiteY103" fmla="*/ 333328 h 488223"/>
              <a:gd name="connsiteX104" fmla="*/ 188772 w 493816"/>
              <a:gd name="connsiteY104" fmla="*/ 304973 h 488223"/>
              <a:gd name="connsiteX105" fmla="*/ 207407 w 493816"/>
              <a:gd name="connsiteY105" fmla="*/ 304973 h 488223"/>
              <a:gd name="connsiteX106" fmla="*/ 221384 w 493816"/>
              <a:gd name="connsiteY106" fmla="*/ 291430 h 488223"/>
              <a:gd name="connsiteX107" fmla="*/ 221384 w 493816"/>
              <a:gd name="connsiteY107" fmla="*/ 242761 h 488223"/>
              <a:gd name="connsiteX108" fmla="*/ 190889 w 493816"/>
              <a:gd name="connsiteY108" fmla="*/ 205519 h 488223"/>
              <a:gd name="connsiteX109" fmla="*/ 228584 w 493816"/>
              <a:gd name="connsiteY109" fmla="*/ 167854 h 488223"/>
              <a:gd name="connsiteX110" fmla="*/ 14626 w 493816"/>
              <a:gd name="connsiteY110" fmla="*/ 167854 h 488223"/>
              <a:gd name="connsiteX111" fmla="*/ 21370 w 493816"/>
              <a:gd name="connsiteY111" fmla="*/ 175048 h 488223"/>
              <a:gd name="connsiteX112" fmla="*/ 21370 w 493816"/>
              <a:gd name="connsiteY112" fmla="*/ 428549 h 488223"/>
              <a:gd name="connsiteX113" fmla="*/ 35280 w 493816"/>
              <a:gd name="connsiteY113" fmla="*/ 442091 h 488223"/>
              <a:gd name="connsiteX114" fmla="*/ 69001 w 493816"/>
              <a:gd name="connsiteY114" fmla="*/ 442091 h 488223"/>
              <a:gd name="connsiteX115" fmla="*/ 105673 w 493816"/>
              <a:gd name="connsiteY115" fmla="*/ 412890 h 488223"/>
              <a:gd name="connsiteX116" fmla="*/ 143187 w 493816"/>
              <a:gd name="connsiteY116" fmla="*/ 450556 h 488223"/>
              <a:gd name="connsiteX117" fmla="*/ 105673 w 493816"/>
              <a:gd name="connsiteY117" fmla="*/ 488221 h 488223"/>
              <a:gd name="connsiteX118" fmla="*/ 68579 w 493816"/>
              <a:gd name="connsiteY118" fmla="*/ 456480 h 488223"/>
              <a:gd name="connsiteX119" fmla="*/ 35280 w 493816"/>
              <a:gd name="connsiteY119" fmla="*/ 456480 h 488223"/>
              <a:gd name="connsiteX120" fmla="*/ 7460 w 493816"/>
              <a:gd name="connsiteY120" fmla="*/ 428549 h 488223"/>
              <a:gd name="connsiteX121" fmla="*/ 7460 w 493816"/>
              <a:gd name="connsiteY121" fmla="*/ 175048 h 488223"/>
              <a:gd name="connsiteX122" fmla="*/ 14626 w 493816"/>
              <a:gd name="connsiteY122" fmla="*/ 167854 h 488223"/>
              <a:gd name="connsiteX123" fmla="*/ 288365 w 493816"/>
              <a:gd name="connsiteY123" fmla="*/ 75262 h 488223"/>
              <a:gd name="connsiteX124" fmla="*/ 265133 w 493816"/>
              <a:gd name="connsiteY124" fmla="*/ 98095 h 488223"/>
              <a:gd name="connsiteX125" fmla="*/ 288365 w 493816"/>
              <a:gd name="connsiteY125" fmla="*/ 121773 h 488223"/>
              <a:gd name="connsiteX126" fmla="*/ 311598 w 493816"/>
              <a:gd name="connsiteY126" fmla="*/ 98095 h 488223"/>
              <a:gd name="connsiteX127" fmla="*/ 288365 w 493816"/>
              <a:gd name="connsiteY127" fmla="*/ 75262 h 488223"/>
              <a:gd name="connsiteX128" fmla="*/ 37509 w 493816"/>
              <a:gd name="connsiteY128" fmla="*/ 44174 h 488223"/>
              <a:gd name="connsiteX129" fmla="*/ 13908 w 493816"/>
              <a:gd name="connsiteY129" fmla="*/ 67359 h 488223"/>
              <a:gd name="connsiteX130" fmla="*/ 37509 w 493816"/>
              <a:gd name="connsiteY130" fmla="*/ 90966 h 488223"/>
              <a:gd name="connsiteX131" fmla="*/ 60688 w 493816"/>
              <a:gd name="connsiteY131" fmla="*/ 67359 h 488223"/>
              <a:gd name="connsiteX132" fmla="*/ 37509 w 493816"/>
              <a:gd name="connsiteY132" fmla="*/ 44174 h 488223"/>
              <a:gd name="connsiteX133" fmla="*/ 37509 w 493816"/>
              <a:gd name="connsiteY133" fmla="*/ 29841 h 488223"/>
              <a:gd name="connsiteX134" fmla="*/ 75017 w 493816"/>
              <a:gd name="connsiteY134" fmla="*/ 67359 h 488223"/>
              <a:gd name="connsiteX135" fmla="*/ 44252 w 493816"/>
              <a:gd name="connsiteY135" fmla="*/ 104456 h 488223"/>
              <a:gd name="connsiteX136" fmla="*/ 44252 w 493816"/>
              <a:gd name="connsiteY136" fmla="*/ 124268 h 488223"/>
              <a:gd name="connsiteX137" fmla="*/ 58581 w 493816"/>
              <a:gd name="connsiteY137" fmla="*/ 138180 h 488223"/>
              <a:gd name="connsiteX138" fmla="*/ 241910 w 493816"/>
              <a:gd name="connsiteY138" fmla="*/ 138180 h 488223"/>
              <a:gd name="connsiteX139" fmla="*/ 249496 w 493816"/>
              <a:gd name="connsiteY139" fmla="*/ 145346 h 488223"/>
              <a:gd name="connsiteX140" fmla="*/ 241910 w 493816"/>
              <a:gd name="connsiteY140" fmla="*/ 152512 h 488223"/>
              <a:gd name="connsiteX141" fmla="*/ 58581 w 493816"/>
              <a:gd name="connsiteY141" fmla="*/ 152512 h 488223"/>
              <a:gd name="connsiteX142" fmla="*/ 29923 w 493816"/>
              <a:gd name="connsiteY142" fmla="*/ 124268 h 488223"/>
              <a:gd name="connsiteX143" fmla="*/ 29923 w 493816"/>
              <a:gd name="connsiteY143" fmla="*/ 104456 h 488223"/>
              <a:gd name="connsiteX144" fmla="*/ 0 w 493816"/>
              <a:gd name="connsiteY144" fmla="*/ 67359 h 488223"/>
              <a:gd name="connsiteX145" fmla="*/ 37509 w 493816"/>
              <a:gd name="connsiteY145" fmla="*/ 29841 h 488223"/>
              <a:gd name="connsiteX146" fmla="*/ 456196 w 493816"/>
              <a:gd name="connsiteY146" fmla="*/ 14407 h 488223"/>
              <a:gd name="connsiteX147" fmla="*/ 432948 w 493816"/>
              <a:gd name="connsiteY147" fmla="*/ 37713 h 488223"/>
              <a:gd name="connsiteX148" fmla="*/ 456196 w 493816"/>
              <a:gd name="connsiteY148" fmla="*/ 61019 h 488223"/>
              <a:gd name="connsiteX149" fmla="*/ 479445 w 493816"/>
              <a:gd name="connsiteY149" fmla="*/ 37713 h 488223"/>
              <a:gd name="connsiteX150" fmla="*/ 456196 w 493816"/>
              <a:gd name="connsiteY150" fmla="*/ 14407 h 488223"/>
              <a:gd name="connsiteX151" fmla="*/ 190528 w 493816"/>
              <a:gd name="connsiteY151" fmla="*/ 14376 h 488223"/>
              <a:gd name="connsiteX152" fmla="*/ 167296 w 493816"/>
              <a:gd name="connsiteY152" fmla="*/ 37631 h 488223"/>
              <a:gd name="connsiteX153" fmla="*/ 190528 w 493816"/>
              <a:gd name="connsiteY153" fmla="*/ 60886 h 488223"/>
              <a:gd name="connsiteX154" fmla="*/ 213761 w 493816"/>
              <a:gd name="connsiteY154" fmla="*/ 37631 h 488223"/>
              <a:gd name="connsiteX155" fmla="*/ 190528 w 493816"/>
              <a:gd name="connsiteY155" fmla="*/ 14376 h 488223"/>
              <a:gd name="connsiteX156" fmla="*/ 456196 w 493816"/>
              <a:gd name="connsiteY156" fmla="*/ 0 h 488223"/>
              <a:gd name="connsiteX157" fmla="*/ 493816 w 493816"/>
              <a:gd name="connsiteY157" fmla="*/ 37713 h 488223"/>
              <a:gd name="connsiteX158" fmla="*/ 463382 w 493816"/>
              <a:gd name="connsiteY158" fmla="*/ 74579 h 488223"/>
              <a:gd name="connsiteX159" fmla="*/ 463382 w 493816"/>
              <a:gd name="connsiteY159" fmla="*/ 138565 h 488223"/>
              <a:gd name="connsiteX160" fmla="*/ 435484 w 493816"/>
              <a:gd name="connsiteY160" fmla="*/ 166955 h 488223"/>
              <a:gd name="connsiteX161" fmla="*/ 309943 w 493816"/>
              <a:gd name="connsiteY161" fmla="*/ 166955 h 488223"/>
              <a:gd name="connsiteX162" fmla="*/ 295571 w 493816"/>
              <a:gd name="connsiteY162" fmla="*/ 180939 h 488223"/>
              <a:gd name="connsiteX163" fmla="*/ 295571 w 493816"/>
              <a:gd name="connsiteY163" fmla="*/ 266536 h 488223"/>
              <a:gd name="connsiteX164" fmla="*/ 288808 w 493816"/>
              <a:gd name="connsiteY164" fmla="*/ 273739 h 488223"/>
              <a:gd name="connsiteX165" fmla="*/ 281622 w 493816"/>
              <a:gd name="connsiteY165" fmla="*/ 266536 h 488223"/>
              <a:gd name="connsiteX166" fmla="*/ 281622 w 493816"/>
              <a:gd name="connsiteY166" fmla="*/ 180939 h 488223"/>
              <a:gd name="connsiteX167" fmla="*/ 309943 w 493816"/>
              <a:gd name="connsiteY167" fmla="*/ 152548 h 488223"/>
              <a:gd name="connsiteX168" fmla="*/ 435484 w 493816"/>
              <a:gd name="connsiteY168" fmla="*/ 152548 h 488223"/>
              <a:gd name="connsiteX169" fmla="*/ 449010 w 493816"/>
              <a:gd name="connsiteY169" fmla="*/ 138565 h 488223"/>
              <a:gd name="connsiteX170" fmla="*/ 449010 w 493816"/>
              <a:gd name="connsiteY170" fmla="*/ 74579 h 488223"/>
              <a:gd name="connsiteX171" fmla="*/ 418576 w 493816"/>
              <a:gd name="connsiteY171" fmla="*/ 37713 h 488223"/>
              <a:gd name="connsiteX172" fmla="*/ 456196 w 493816"/>
              <a:gd name="connsiteY172" fmla="*/ 0 h 488223"/>
              <a:gd name="connsiteX173" fmla="*/ 190528 w 493816"/>
              <a:gd name="connsiteY173" fmla="*/ 0 h 488223"/>
              <a:gd name="connsiteX174" fmla="*/ 227278 w 493816"/>
              <a:gd name="connsiteY174" fmla="*/ 30443 h 488223"/>
              <a:gd name="connsiteX175" fmla="*/ 344708 w 493816"/>
              <a:gd name="connsiteY175" fmla="*/ 30443 h 488223"/>
              <a:gd name="connsiteX176" fmla="*/ 372588 w 493816"/>
              <a:gd name="connsiteY176" fmla="*/ 58350 h 488223"/>
              <a:gd name="connsiteX177" fmla="*/ 372588 w 493816"/>
              <a:gd name="connsiteY177" fmla="*/ 128961 h 488223"/>
              <a:gd name="connsiteX178" fmla="*/ 365407 w 493816"/>
              <a:gd name="connsiteY178" fmla="*/ 135726 h 488223"/>
              <a:gd name="connsiteX179" fmla="*/ 358226 w 493816"/>
              <a:gd name="connsiteY179" fmla="*/ 128961 h 488223"/>
              <a:gd name="connsiteX180" fmla="*/ 358226 w 493816"/>
              <a:gd name="connsiteY180" fmla="*/ 58350 h 488223"/>
              <a:gd name="connsiteX181" fmla="*/ 344708 w 493816"/>
              <a:gd name="connsiteY181" fmla="*/ 44396 h 488223"/>
              <a:gd name="connsiteX182" fmla="*/ 227278 w 493816"/>
              <a:gd name="connsiteY182" fmla="*/ 44396 h 488223"/>
              <a:gd name="connsiteX183" fmla="*/ 190528 w 493816"/>
              <a:gd name="connsiteY183" fmla="*/ 75262 h 488223"/>
              <a:gd name="connsiteX184" fmla="*/ 152934 w 493816"/>
              <a:gd name="connsiteY184" fmla="*/ 37631 h 488223"/>
              <a:gd name="connsiteX185" fmla="*/ 190528 w 493816"/>
              <a:gd name="connsiteY185" fmla="*/ 0 h 488223"/>
              <a:gd name="connsiteX186" fmla="*/ 14640 w 493816"/>
              <a:gd name="connsiteY186" fmla="*/ 0 h 488223"/>
              <a:gd name="connsiteX187" fmla="*/ 99968 w 493816"/>
              <a:gd name="connsiteY187" fmla="*/ 0 h 488223"/>
              <a:gd name="connsiteX188" fmla="*/ 127847 w 493816"/>
              <a:gd name="connsiteY188" fmla="*/ 28329 h 488223"/>
              <a:gd name="connsiteX189" fmla="*/ 127847 w 493816"/>
              <a:gd name="connsiteY189" fmla="*/ 77377 h 488223"/>
              <a:gd name="connsiteX190" fmla="*/ 142210 w 493816"/>
              <a:gd name="connsiteY190" fmla="*/ 91330 h 488223"/>
              <a:gd name="connsiteX191" fmla="*/ 250348 w 493816"/>
              <a:gd name="connsiteY191" fmla="*/ 91330 h 488223"/>
              <a:gd name="connsiteX192" fmla="*/ 251615 w 493816"/>
              <a:gd name="connsiteY192" fmla="*/ 91330 h 488223"/>
              <a:gd name="connsiteX193" fmla="*/ 288365 w 493816"/>
              <a:gd name="connsiteY193" fmla="*/ 60886 h 488223"/>
              <a:gd name="connsiteX194" fmla="*/ 325960 w 493816"/>
              <a:gd name="connsiteY194" fmla="*/ 98095 h 488223"/>
              <a:gd name="connsiteX195" fmla="*/ 288365 w 493816"/>
              <a:gd name="connsiteY195" fmla="*/ 135726 h 488223"/>
              <a:gd name="connsiteX196" fmla="*/ 251615 w 493816"/>
              <a:gd name="connsiteY196" fmla="*/ 105706 h 488223"/>
              <a:gd name="connsiteX197" fmla="*/ 250348 w 493816"/>
              <a:gd name="connsiteY197" fmla="*/ 105706 h 488223"/>
              <a:gd name="connsiteX198" fmla="*/ 142210 w 493816"/>
              <a:gd name="connsiteY198" fmla="*/ 105706 h 488223"/>
              <a:gd name="connsiteX199" fmla="*/ 113485 w 493816"/>
              <a:gd name="connsiteY199" fmla="*/ 77377 h 488223"/>
              <a:gd name="connsiteX200" fmla="*/ 113485 w 493816"/>
              <a:gd name="connsiteY200" fmla="*/ 28329 h 488223"/>
              <a:gd name="connsiteX201" fmla="*/ 99968 w 493816"/>
              <a:gd name="connsiteY201" fmla="*/ 14376 h 488223"/>
              <a:gd name="connsiteX202" fmla="*/ 14640 w 493816"/>
              <a:gd name="connsiteY202" fmla="*/ 14376 h 488223"/>
              <a:gd name="connsiteX203" fmla="*/ 7459 w 493816"/>
              <a:gd name="connsiteY203" fmla="*/ 6765 h 488223"/>
              <a:gd name="connsiteX204" fmla="*/ 14640 w 493816"/>
              <a:gd name="connsiteY204" fmla="*/ 0 h 48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493816" h="488223">
                <a:moveTo>
                  <a:pt x="105673" y="426856"/>
                </a:moveTo>
                <a:cubicBezTo>
                  <a:pt x="93027" y="426856"/>
                  <a:pt x="82489" y="437859"/>
                  <a:pt x="82489" y="450556"/>
                </a:cubicBezTo>
                <a:cubicBezTo>
                  <a:pt x="82489" y="463252"/>
                  <a:pt x="93027" y="473832"/>
                  <a:pt x="105673" y="473832"/>
                </a:cubicBezTo>
                <a:cubicBezTo>
                  <a:pt x="118318" y="473832"/>
                  <a:pt x="128856" y="463252"/>
                  <a:pt x="128856" y="450556"/>
                </a:cubicBezTo>
                <a:cubicBezTo>
                  <a:pt x="128856" y="437859"/>
                  <a:pt x="118318" y="426856"/>
                  <a:pt x="105673" y="426856"/>
                </a:cubicBezTo>
                <a:close/>
                <a:moveTo>
                  <a:pt x="395921" y="426851"/>
                </a:moveTo>
                <a:cubicBezTo>
                  <a:pt x="383169" y="426851"/>
                  <a:pt x="372543" y="437856"/>
                  <a:pt x="372543" y="450553"/>
                </a:cubicBezTo>
                <a:cubicBezTo>
                  <a:pt x="372543" y="463251"/>
                  <a:pt x="383169" y="473832"/>
                  <a:pt x="395921" y="473832"/>
                </a:cubicBezTo>
                <a:cubicBezTo>
                  <a:pt x="409098" y="473832"/>
                  <a:pt x="419299" y="463251"/>
                  <a:pt x="419299" y="450553"/>
                </a:cubicBezTo>
                <a:cubicBezTo>
                  <a:pt x="419299" y="437856"/>
                  <a:pt x="409098" y="426851"/>
                  <a:pt x="395921" y="426851"/>
                </a:cubicBezTo>
                <a:close/>
                <a:moveTo>
                  <a:pt x="227978" y="426654"/>
                </a:moveTo>
                <a:cubicBezTo>
                  <a:pt x="214832" y="426654"/>
                  <a:pt x="204654" y="437694"/>
                  <a:pt x="204654" y="450432"/>
                </a:cubicBezTo>
                <a:cubicBezTo>
                  <a:pt x="204654" y="463170"/>
                  <a:pt x="214832" y="473785"/>
                  <a:pt x="227978" y="473785"/>
                </a:cubicBezTo>
                <a:cubicBezTo>
                  <a:pt x="240701" y="473785"/>
                  <a:pt x="251303" y="463170"/>
                  <a:pt x="251303" y="450432"/>
                </a:cubicBezTo>
                <a:cubicBezTo>
                  <a:pt x="251303" y="437694"/>
                  <a:pt x="240701" y="426654"/>
                  <a:pt x="227978" y="426654"/>
                </a:cubicBezTo>
                <a:close/>
                <a:moveTo>
                  <a:pt x="90967" y="319181"/>
                </a:moveTo>
                <a:cubicBezTo>
                  <a:pt x="78393" y="319181"/>
                  <a:pt x="68335" y="329748"/>
                  <a:pt x="68335" y="342429"/>
                </a:cubicBezTo>
                <a:cubicBezTo>
                  <a:pt x="68335" y="355533"/>
                  <a:pt x="78393" y="365678"/>
                  <a:pt x="90967" y="365678"/>
                </a:cubicBezTo>
                <a:cubicBezTo>
                  <a:pt x="103959" y="365678"/>
                  <a:pt x="114018" y="355533"/>
                  <a:pt x="114018" y="342429"/>
                </a:cubicBezTo>
                <a:cubicBezTo>
                  <a:pt x="114018" y="329748"/>
                  <a:pt x="103959" y="319181"/>
                  <a:pt x="90967" y="319181"/>
                </a:cubicBezTo>
                <a:close/>
                <a:moveTo>
                  <a:pt x="334845" y="303520"/>
                </a:moveTo>
                <a:cubicBezTo>
                  <a:pt x="321699" y="303520"/>
                  <a:pt x="311521" y="314135"/>
                  <a:pt x="311521" y="326873"/>
                </a:cubicBezTo>
                <a:cubicBezTo>
                  <a:pt x="311521" y="340036"/>
                  <a:pt x="321699" y="350226"/>
                  <a:pt x="334845" y="350226"/>
                </a:cubicBezTo>
                <a:cubicBezTo>
                  <a:pt x="347567" y="350226"/>
                  <a:pt x="358170" y="340036"/>
                  <a:pt x="358170" y="326873"/>
                </a:cubicBezTo>
                <a:cubicBezTo>
                  <a:pt x="358170" y="314135"/>
                  <a:pt x="347567" y="303520"/>
                  <a:pt x="334845" y="303520"/>
                </a:cubicBezTo>
                <a:close/>
                <a:moveTo>
                  <a:pt x="334845" y="289084"/>
                </a:moveTo>
                <a:cubicBezTo>
                  <a:pt x="355625" y="289084"/>
                  <a:pt x="372588" y="306068"/>
                  <a:pt x="372588" y="326873"/>
                </a:cubicBezTo>
                <a:cubicBezTo>
                  <a:pt x="372588" y="345131"/>
                  <a:pt x="359442" y="360841"/>
                  <a:pt x="342054" y="364238"/>
                </a:cubicBezTo>
                <a:lnTo>
                  <a:pt x="342054" y="367210"/>
                </a:lnTo>
                <a:cubicBezTo>
                  <a:pt x="342054" y="382921"/>
                  <a:pt x="329332" y="395659"/>
                  <a:pt x="313641" y="395659"/>
                </a:cubicBezTo>
                <a:lnTo>
                  <a:pt x="249182" y="395659"/>
                </a:lnTo>
                <a:cubicBezTo>
                  <a:pt x="241125" y="395659"/>
                  <a:pt x="235188" y="402028"/>
                  <a:pt x="235188" y="409670"/>
                </a:cubicBezTo>
                <a:lnTo>
                  <a:pt x="235188" y="413067"/>
                </a:lnTo>
                <a:cubicBezTo>
                  <a:pt x="252575" y="416464"/>
                  <a:pt x="265721" y="432174"/>
                  <a:pt x="265721" y="450432"/>
                </a:cubicBezTo>
                <a:cubicBezTo>
                  <a:pt x="265721" y="471237"/>
                  <a:pt x="248334" y="488221"/>
                  <a:pt x="227978" y="488221"/>
                </a:cubicBezTo>
                <a:cubicBezTo>
                  <a:pt x="207199" y="488221"/>
                  <a:pt x="190236" y="471237"/>
                  <a:pt x="190236" y="450432"/>
                </a:cubicBezTo>
                <a:cubicBezTo>
                  <a:pt x="190236" y="432174"/>
                  <a:pt x="203382" y="416464"/>
                  <a:pt x="220769" y="413067"/>
                </a:cubicBezTo>
                <a:lnTo>
                  <a:pt x="220769" y="409670"/>
                </a:lnTo>
                <a:cubicBezTo>
                  <a:pt x="220769" y="394385"/>
                  <a:pt x="233491" y="381222"/>
                  <a:pt x="249182" y="381222"/>
                </a:cubicBezTo>
                <a:lnTo>
                  <a:pt x="313641" y="381222"/>
                </a:lnTo>
                <a:cubicBezTo>
                  <a:pt x="321275" y="381222"/>
                  <a:pt x="327636" y="374853"/>
                  <a:pt x="327636" y="367210"/>
                </a:cubicBezTo>
                <a:lnTo>
                  <a:pt x="327636" y="364238"/>
                </a:lnTo>
                <a:cubicBezTo>
                  <a:pt x="310249" y="360841"/>
                  <a:pt x="297103" y="345131"/>
                  <a:pt x="297103" y="326873"/>
                </a:cubicBezTo>
                <a:cubicBezTo>
                  <a:pt x="297103" y="306068"/>
                  <a:pt x="314066" y="289084"/>
                  <a:pt x="334845" y="289084"/>
                </a:cubicBezTo>
                <a:close/>
                <a:moveTo>
                  <a:pt x="441827" y="259243"/>
                </a:moveTo>
                <a:cubicBezTo>
                  <a:pt x="446078" y="259243"/>
                  <a:pt x="449053" y="262629"/>
                  <a:pt x="449053" y="266438"/>
                </a:cubicBezTo>
                <a:lnTo>
                  <a:pt x="449053" y="337545"/>
                </a:lnTo>
                <a:cubicBezTo>
                  <a:pt x="449053" y="352782"/>
                  <a:pt x="436301" y="365480"/>
                  <a:pt x="420999" y="365480"/>
                </a:cubicBezTo>
                <a:lnTo>
                  <a:pt x="417174" y="365480"/>
                </a:lnTo>
                <a:cubicBezTo>
                  <a:pt x="409098" y="365480"/>
                  <a:pt x="403147" y="371828"/>
                  <a:pt x="403147" y="379447"/>
                </a:cubicBezTo>
                <a:lnTo>
                  <a:pt x="403147" y="413307"/>
                </a:lnTo>
                <a:cubicBezTo>
                  <a:pt x="420574" y="416693"/>
                  <a:pt x="433751" y="432353"/>
                  <a:pt x="433751" y="450553"/>
                </a:cubicBezTo>
                <a:cubicBezTo>
                  <a:pt x="433751" y="471293"/>
                  <a:pt x="416749" y="488223"/>
                  <a:pt x="395921" y="488223"/>
                </a:cubicBezTo>
                <a:cubicBezTo>
                  <a:pt x="375093" y="488223"/>
                  <a:pt x="358091" y="471293"/>
                  <a:pt x="358091" y="450553"/>
                </a:cubicBezTo>
                <a:cubicBezTo>
                  <a:pt x="358091" y="432353"/>
                  <a:pt x="371268" y="416693"/>
                  <a:pt x="388695" y="413307"/>
                </a:cubicBezTo>
                <a:lnTo>
                  <a:pt x="388695" y="379447"/>
                </a:lnTo>
                <a:cubicBezTo>
                  <a:pt x="388695" y="364210"/>
                  <a:pt x="401447" y="351512"/>
                  <a:pt x="417174" y="351512"/>
                </a:cubicBezTo>
                <a:lnTo>
                  <a:pt x="420999" y="351512"/>
                </a:lnTo>
                <a:cubicBezTo>
                  <a:pt x="428650" y="351512"/>
                  <a:pt x="434601" y="345163"/>
                  <a:pt x="434601" y="337545"/>
                </a:cubicBezTo>
                <a:lnTo>
                  <a:pt x="434601" y="266438"/>
                </a:lnTo>
                <a:cubicBezTo>
                  <a:pt x="434601" y="262629"/>
                  <a:pt x="438002" y="259243"/>
                  <a:pt x="441827" y="259243"/>
                </a:cubicBezTo>
                <a:close/>
                <a:moveTo>
                  <a:pt x="349206" y="197131"/>
                </a:moveTo>
                <a:cubicBezTo>
                  <a:pt x="336484" y="197131"/>
                  <a:pt x="325882" y="207686"/>
                  <a:pt x="325882" y="220353"/>
                </a:cubicBezTo>
                <a:cubicBezTo>
                  <a:pt x="325882" y="233442"/>
                  <a:pt x="336484" y="243576"/>
                  <a:pt x="349206" y="243576"/>
                </a:cubicBezTo>
                <a:cubicBezTo>
                  <a:pt x="361929" y="243576"/>
                  <a:pt x="372531" y="233442"/>
                  <a:pt x="372531" y="220353"/>
                </a:cubicBezTo>
                <a:cubicBezTo>
                  <a:pt x="372531" y="207686"/>
                  <a:pt x="361929" y="197131"/>
                  <a:pt x="349206" y="197131"/>
                </a:cubicBezTo>
                <a:close/>
                <a:moveTo>
                  <a:pt x="349206" y="182775"/>
                </a:moveTo>
                <a:cubicBezTo>
                  <a:pt x="367442" y="182775"/>
                  <a:pt x="382709" y="196286"/>
                  <a:pt x="386525" y="213175"/>
                </a:cubicBezTo>
                <a:lnTo>
                  <a:pt x="465403" y="213175"/>
                </a:lnTo>
                <a:cubicBezTo>
                  <a:pt x="481094" y="213175"/>
                  <a:pt x="493816" y="226264"/>
                  <a:pt x="493816" y="241465"/>
                </a:cubicBezTo>
                <a:lnTo>
                  <a:pt x="493816" y="478757"/>
                </a:lnTo>
                <a:cubicBezTo>
                  <a:pt x="493816" y="482979"/>
                  <a:pt x="490423" y="486357"/>
                  <a:pt x="486607" y="486357"/>
                </a:cubicBezTo>
                <a:cubicBezTo>
                  <a:pt x="482790" y="486357"/>
                  <a:pt x="479398" y="482979"/>
                  <a:pt x="479398" y="478757"/>
                </a:cubicBezTo>
                <a:lnTo>
                  <a:pt x="479398" y="241465"/>
                </a:lnTo>
                <a:cubicBezTo>
                  <a:pt x="479398" y="233864"/>
                  <a:pt x="473036" y="227531"/>
                  <a:pt x="465403" y="227531"/>
                </a:cubicBezTo>
                <a:lnTo>
                  <a:pt x="386525" y="227531"/>
                </a:lnTo>
                <a:cubicBezTo>
                  <a:pt x="382709" y="244842"/>
                  <a:pt x="367442" y="257931"/>
                  <a:pt x="349206" y="257931"/>
                </a:cubicBezTo>
                <a:cubicBezTo>
                  <a:pt x="328427" y="257931"/>
                  <a:pt x="311464" y="241042"/>
                  <a:pt x="311464" y="220353"/>
                </a:cubicBezTo>
                <a:cubicBezTo>
                  <a:pt x="311464" y="199664"/>
                  <a:pt x="328427" y="182775"/>
                  <a:pt x="349206" y="182775"/>
                </a:cubicBezTo>
                <a:close/>
                <a:moveTo>
                  <a:pt x="228584" y="182243"/>
                </a:moveTo>
                <a:cubicBezTo>
                  <a:pt x="215454" y="182243"/>
                  <a:pt x="205289" y="192823"/>
                  <a:pt x="205289" y="205519"/>
                </a:cubicBezTo>
                <a:cubicBezTo>
                  <a:pt x="205289" y="218215"/>
                  <a:pt x="215454" y="228796"/>
                  <a:pt x="228584" y="228796"/>
                </a:cubicBezTo>
                <a:cubicBezTo>
                  <a:pt x="241290" y="228796"/>
                  <a:pt x="251878" y="218215"/>
                  <a:pt x="251878" y="205519"/>
                </a:cubicBezTo>
                <a:cubicBezTo>
                  <a:pt x="251878" y="192823"/>
                  <a:pt x="241290" y="182243"/>
                  <a:pt x="228584" y="182243"/>
                </a:cubicBezTo>
                <a:close/>
                <a:moveTo>
                  <a:pt x="90967" y="167855"/>
                </a:moveTo>
                <a:cubicBezTo>
                  <a:pt x="95158" y="167855"/>
                  <a:pt x="98092" y="170814"/>
                  <a:pt x="98092" y="175041"/>
                </a:cubicBezTo>
                <a:lnTo>
                  <a:pt x="98092" y="305655"/>
                </a:lnTo>
                <a:cubicBezTo>
                  <a:pt x="115275" y="309036"/>
                  <a:pt x="128268" y="324253"/>
                  <a:pt x="128268" y="342429"/>
                </a:cubicBezTo>
                <a:cubicBezTo>
                  <a:pt x="128268" y="363141"/>
                  <a:pt x="111922" y="380049"/>
                  <a:pt x="90967" y="380049"/>
                </a:cubicBezTo>
                <a:cubicBezTo>
                  <a:pt x="70430" y="380049"/>
                  <a:pt x="54085" y="363141"/>
                  <a:pt x="54085" y="342429"/>
                </a:cubicBezTo>
                <a:cubicBezTo>
                  <a:pt x="54085" y="324253"/>
                  <a:pt x="67077" y="309036"/>
                  <a:pt x="84261" y="305655"/>
                </a:cubicBezTo>
                <a:lnTo>
                  <a:pt x="84261" y="175041"/>
                </a:lnTo>
                <a:cubicBezTo>
                  <a:pt x="84261" y="170814"/>
                  <a:pt x="87195" y="167855"/>
                  <a:pt x="90967" y="167855"/>
                </a:cubicBezTo>
                <a:close/>
                <a:moveTo>
                  <a:pt x="228584" y="167854"/>
                </a:moveTo>
                <a:cubicBezTo>
                  <a:pt x="248913" y="167854"/>
                  <a:pt x="266278" y="184782"/>
                  <a:pt x="266278" y="205519"/>
                </a:cubicBezTo>
                <a:cubicBezTo>
                  <a:pt x="266278" y="223717"/>
                  <a:pt x="253149" y="239376"/>
                  <a:pt x="235784" y="242761"/>
                </a:cubicBezTo>
                <a:lnTo>
                  <a:pt x="235784" y="291430"/>
                </a:lnTo>
                <a:cubicBezTo>
                  <a:pt x="235784" y="306666"/>
                  <a:pt x="223078" y="319362"/>
                  <a:pt x="207407" y="319362"/>
                </a:cubicBezTo>
                <a:lnTo>
                  <a:pt x="188772" y="319362"/>
                </a:lnTo>
                <a:cubicBezTo>
                  <a:pt x="181148" y="319362"/>
                  <a:pt x="174795" y="325710"/>
                  <a:pt x="174795" y="333328"/>
                </a:cubicBezTo>
                <a:lnTo>
                  <a:pt x="174795" y="481026"/>
                </a:lnTo>
                <a:cubicBezTo>
                  <a:pt x="174795" y="484835"/>
                  <a:pt x="171407" y="488221"/>
                  <a:pt x="167595" y="488221"/>
                </a:cubicBezTo>
                <a:cubicBezTo>
                  <a:pt x="163783" y="488221"/>
                  <a:pt x="160395" y="484835"/>
                  <a:pt x="160395" y="481026"/>
                </a:cubicBezTo>
                <a:lnTo>
                  <a:pt x="160395" y="333328"/>
                </a:lnTo>
                <a:cubicBezTo>
                  <a:pt x="160395" y="318092"/>
                  <a:pt x="173101" y="304973"/>
                  <a:pt x="188772" y="304973"/>
                </a:cubicBezTo>
                <a:lnTo>
                  <a:pt x="207407" y="304973"/>
                </a:lnTo>
                <a:cubicBezTo>
                  <a:pt x="215031" y="304973"/>
                  <a:pt x="221384" y="298625"/>
                  <a:pt x="221384" y="291430"/>
                </a:cubicBezTo>
                <a:lnTo>
                  <a:pt x="221384" y="242761"/>
                </a:lnTo>
                <a:cubicBezTo>
                  <a:pt x="204019" y="239376"/>
                  <a:pt x="190889" y="223717"/>
                  <a:pt x="190889" y="205519"/>
                </a:cubicBezTo>
                <a:cubicBezTo>
                  <a:pt x="190889" y="184782"/>
                  <a:pt x="207831" y="167854"/>
                  <a:pt x="228584" y="167854"/>
                </a:cubicBezTo>
                <a:close/>
                <a:moveTo>
                  <a:pt x="14626" y="167854"/>
                </a:moveTo>
                <a:cubicBezTo>
                  <a:pt x="18419" y="167854"/>
                  <a:pt x="21370" y="170816"/>
                  <a:pt x="21370" y="175048"/>
                </a:cubicBezTo>
                <a:lnTo>
                  <a:pt x="21370" y="428549"/>
                </a:lnTo>
                <a:cubicBezTo>
                  <a:pt x="21370" y="436167"/>
                  <a:pt x="27693" y="442091"/>
                  <a:pt x="35280" y="442091"/>
                </a:cubicBezTo>
                <a:lnTo>
                  <a:pt x="69001" y="442091"/>
                </a:lnTo>
                <a:cubicBezTo>
                  <a:pt x="72795" y="425586"/>
                  <a:pt x="87548" y="412890"/>
                  <a:pt x="105673" y="412890"/>
                </a:cubicBezTo>
                <a:cubicBezTo>
                  <a:pt x="126327" y="412890"/>
                  <a:pt x="143187" y="429818"/>
                  <a:pt x="143187" y="450556"/>
                </a:cubicBezTo>
                <a:cubicBezTo>
                  <a:pt x="143187" y="471293"/>
                  <a:pt x="126327" y="488221"/>
                  <a:pt x="105673" y="488221"/>
                </a:cubicBezTo>
                <a:cubicBezTo>
                  <a:pt x="87126" y="488221"/>
                  <a:pt x="71530" y="474255"/>
                  <a:pt x="68579" y="456480"/>
                </a:cubicBezTo>
                <a:lnTo>
                  <a:pt x="35280" y="456480"/>
                </a:lnTo>
                <a:cubicBezTo>
                  <a:pt x="20105" y="456480"/>
                  <a:pt x="7460" y="444207"/>
                  <a:pt x="7460" y="428549"/>
                </a:cubicBezTo>
                <a:lnTo>
                  <a:pt x="7460" y="175048"/>
                </a:lnTo>
                <a:cubicBezTo>
                  <a:pt x="7460" y="170816"/>
                  <a:pt x="10410" y="167854"/>
                  <a:pt x="14626" y="167854"/>
                </a:cubicBezTo>
                <a:close/>
                <a:moveTo>
                  <a:pt x="288365" y="75262"/>
                </a:moveTo>
                <a:cubicBezTo>
                  <a:pt x="275693" y="75262"/>
                  <a:pt x="265133" y="85410"/>
                  <a:pt x="265133" y="98095"/>
                </a:cubicBezTo>
                <a:cubicBezTo>
                  <a:pt x="265133" y="111202"/>
                  <a:pt x="275693" y="121773"/>
                  <a:pt x="288365" y="121773"/>
                </a:cubicBezTo>
                <a:cubicBezTo>
                  <a:pt x="301460" y="121773"/>
                  <a:pt x="311598" y="111202"/>
                  <a:pt x="311598" y="98095"/>
                </a:cubicBezTo>
                <a:cubicBezTo>
                  <a:pt x="311598" y="85410"/>
                  <a:pt x="301460" y="75262"/>
                  <a:pt x="288365" y="75262"/>
                </a:cubicBezTo>
                <a:close/>
                <a:moveTo>
                  <a:pt x="37509" y="44174"/>
                </a:moveTo>
                <a:cubicBezTo>
                  <a:pt x="24444" y="44174"/>
                  <a:pt x="13908" y="54712"/>
                  <a:pt x="13908" y="67359"/>
                </a:cubicBezTo>
                <a:cubicBezTo>
                  <a:pt x="13908" y="80427"/>
                  <a:pt x="24444" y="90966"/>
                  <a:pt x="37509" y="90966"/>
                </a:cubicBezTo>
                <a:cubicBezTo>
                  <a:pt x="50152" y="90966"/>
                  <a:pt x="60688" y="80427"/>
                  <a:pt x="60688" y="67359"/>
                </a:cubicBezTo>
                <a:cubicBezTo>
                  <a:pt x="60688" y="54712"/>
                  <a:pt x="50152" y="44174"/>
                  <a:pt x="37509" y="44174"/>
                </a:cubicBezTo>
                <a:close/>
                <a:moveTo>
                  <a:pt x="37509" y="29841"/>
                </a:moveTo>
                <a:cubicBezTo>
                  <a:pt x="57738" y="29841"/>
                  <a:pt x="75017" y="47125"/>
                  <a:pt x="75017" y="67359"/>
                </a:cubicBezTo>
                <a:cubicBezTo>
                  <a:pt x="75017" y="85486"/>
                  <a:pt x="61953" y="100662"/>
                  <a:pt x="44252" y="104456"/>
                </a:cubicBezTo>
                <a:lnTo>
                  <a:pt x="44252" y="124268"/>
                </a:lnTo>
                <a:cubicBezTo>
                  <a:pt x="44252" y="131856"/>
                  <a:pt x="50573" y="138180"/>
                  <a:pt x="58581" y="138180"/>
                </a:cubicBezTo>
                <a:lnTo>
                  <a:pt x="241910" y="138180"/>
                </a:lnTo>
                <a:cubicBezTo>
                  <a:pt x="246125" y="138180"/>
                  <a:pt x="249496" y="141552"/>
                  <a:pt x="249496" y="145346"/>
                </a:cubicBezTo>
                <a:cubicBezTo>
                  <a:pt x="249496" y="149140"/>
                  <a:pt x="246125" y="152512"/>
                  <a:pt x="241910" y="152512"/>
                </a:cubicBezTo>
                <a:lnTo>
                  <a:pt x="58581" y="152512"/>
                </a:lnTo>
                <a:cubicBezTo>
                  <a:pt x="42987" y="152512"/>
                  <a:pt x="29923" y="139866"/>
                  <a:pt x="29923" y="124268"/>
                </a:cubicBezTo>
                <a:lnTo>
                  <a:pt x="29923" y="104456"/>
                </a:lnTo>
                <a:cubicBezTo>
                  <a:pt x="13065" y="100662"/>
                  <a:pt x="0" y="85486"/>
                  <a:pt x="0" y="67359"/>
                </a:cubicBezTo>
                <a:cubicBezTo>
                  <a:pt x="0" y="47125"/>
                  <a:pt x="16858" y="29841"/>
                  <a:pt x="37509" y="29841"/>
                </a:cubicBezTo>
                <a:close/>
                <a:moveTo>
                  <a:pt x="456196" y="14407"/>
                </a:moveTo>
                <a:cubicBezTo>
                  <a:pt x="443515" y="14407"/>
                  <a:pt x="432948" y="25001"/>
                  <a:pt x="432948" y="37713"/>
                </a:cubicBezTo>
                <a:cubicBezTo>
                  <a:pt x="432948" y="50426"/>
                  <a:pt x="443515" y="61019"/>
                  <a:pt x="456196" y="61019"/>
                </a:cubicBezTo>
                <a:cubicBezTo>
                  <a:pt x="469300" y="61019"/>
                  <a:pt x="479445" y="50426"/>
                  <a:pt x="479445" y="37713"/>
                </a:cubicBezTo>
                <a:cubicBezTo>
                  <a:pt x="479445" y="25001"/>
                  <a:pt x="469300" y="14407"/>
                  <a:pt x="456196" y="14407"/>
                </a:cubicBezTo>
                <a:close/>
                <a:moveTo>
                  <a:pt x="190528" y="14376"/>
                </a:moveTo>
                <a:cubicBezTo>
                  <a:pt x="177856" y="14376"/>
                  <a:pt x="167296" y="24946"/>
                  <a:pt x="167296" y="37631"/>
                </a:cubicBezTo>
                <a:cubicBezTo>
                  <a:pt x="167296" y="50316"/>
                  <a:pt x="177856" y="60886"/>
                  <a:pt x="190528" y="60886"/>
                </a:cubicBezTo>
                <a:cubicBezTo>
                  <a:pt x="203201" y="60886"/>
                  <a:pt x="213761" y="50316"/>
                  <a:pt x="213761" y="37631"/>
                </a:cubicBezTo>
                <a:cubicBezTo>
                  <a:pt x="213761" y="24946"/>
                  <a:pt x="203201" y="14376"/>
                  <a:pt x="190528" y="14376"/>
                </a:cubicBezTo>
                <a:close/>
                <a:moveTo>
                  <a:pt x="456196" y="0"/>
                </a:moveTo>
                <a:cubicBezTo>
                  <a:pt x="476909" y="0"/>
                  <a:pt x="493816" y="16526"/>
                  <a:pt x="493816" y="37713"/>
                </a:cubicBezTo>
                <a:cubicBezTo>
                  <a:pt x="493816" y="55934"/>
                  <a:pt x="480713" y="71613"/>
                  <a:pt x="463382" y="74579"/>
                </a:cubicBezTo>
                <a:lnTo>
                  <a:pt x="463382" y="138565"/>
                </a:lnTo>
                <a:cubicBezTo>
                  <a:pt x="463382" y="154243"/>
                  <a:pt x="450701" y="166955"/>
                  <a:pt x="435484" y="166955"/>
                </a:cubicBezTo>
                <a:lnTo>
                  <a:pt x="309943" y="166955"/>
                </a:lnTo>
                <a:cubicBezTo>
                  <a:pt x="301911" y="166955"/>
                  <a:pt x="295571" y="172888"/>
                  <a:pt x="295571" y="180939"/>
                </a:cubicBezTo>
                <a:lnTo>
                  <a:pt x="295571" y="266536"/>
                </a:lnTo>
                <a:cubicBezTo>
                  <a:pt x="295571" y="270773"/>
                  <a:pt x="292612" y="273739"/>
                  <a:pt x="288808" y="273739"/>
                </a:cubicBezTo>
                <a:cubicBezTo>
                  <a:pt x="285003" y="273739"/>
                  <a:pt x="281622" y="270773"/>
                  <a:pt x="281622" y="266536"/>
                </a:cubicBezTo>
                <a:lnTo>
                  <a:pt x="281622" y="180939"/>
                </a:lnTo>
                <a:cubicBezTo>
                  <a:pt x="281622" y="165260"/>
                  <a:pt x="294303" y="152548"/>
                  <a:pt x="309943" y="152548"/>
                </a:cubicBezTo>
                <a:lnTo>
                  <a:pt x="435484" y="152548"/>
                </a:lnTo>
                <a:cubicBezTo>
                  <a:pt x="443093" y="152548"/>
                  <a:pt x="449010" y="146192"/>
                  <a:pt x="449010" y="138565"/>
                </a:cubicBezTo>
                <a:lnTo>
                  <a:pt x="449010" y="74579"/>
                </a:lnTo>
                <a:cubicBezTo>
                  <a:pt x="432103" y="71613"/>
                  <a:pt x="418576" y="55934"/>
                  <a:pt x="418576" y="37713"/>
                </a:cubicBezTo>
                <a:cubicBezTo>
                  <a:pt x="418576" y="16526"/>
                  <a:pt x="435484" y="0"/>
                  <a:pt x="456196" y="0"/>
                </a:cubicBezTo>
                <a:close/>
                <a:moveTo>
                  <a:pt x="190528" y="0"/>
                </a:moveTo>
                <a:cubicBezTo>
                  <a:pt x="208692" y="0"/>
                  <a:pt x="224321" y="13107"/>
                  <a:pt x="227278" y="30443"/>
                </a:cubicBezTo>
                <a:lnTo>
                  <a:pt x="344708" y="30443"/>
                </a:lnTo>
                <a:cubicBezTo>
                  <a:pt x="359915" y="30443"/>
                  <a:pt x="372588" y="43128"/>
                  <a:pt x="372588" y="58350"/>
                </a:cubicBezTo>
                <a:lnTo>
                  <a:pt x="372588" y="128961"/>
                </a:lnTo>
                <a:cubicBezTo>
                  <a:pt x="372588" y="132766"/>
                  <a:pt x="369208" y="135726"/>
                  <a:pt x="365407" y="135726"/>
                </a:cubicBezTo>
                <a:cubicBezTo>
                  <a:pt x="361605" y="135726"/>
                  <a:pt x="358226" y="132766"/>
                  <a:pt x="358226" y="128961"/>
                </a:cubicBezTo>
                <a:lnTo>
                  <a:pt x="358226" y="58350"/>
                </a:lnTo>
                <a:cubicBezTo>
                  <a:pt x="358226" y="50739"/>
                  <a:pt x="351889" y="44396"/>
                  <a:pt x="344708" y="44396"/>
                </a:cubicBezTo>
                <a:lnTo>
                  <a:pt x="227278" y="44396"/>
                </a:lnTo>
                <a:cubicBezTo>
                  <a:pt x="224321" y="62155"/>
                  <a:pt x="208692" y="75262"/>
                  <a:pt x="190528" y="75262"/>
                </a:cubicBezTo>
                <a:cubicBezTo>
                  <a:pt x="169408" y="75262"/>
                  <a:pt x="152934" y="58350"/>
                  <a:pt x="152934" y="37631"/>
                </a:cubicBezTo>
                <a:cubicBezTo>
                  <a:pt x="152934" y="16490"/>
                  <a:pt x="169408" y="0"/>
                  <a:pt x="190528" y="0"/>
                </a:cubicBezTo>
                <a:close/>
                <a:moveTo>
                  <a:pt x="14640" y="0"/>
                </a:moveTo>
                <a:lnTo>
                  <a:pt x="99968" y="0"/>
                </a:lnTo>
                <a:cubicBezTo>
                  <a:pt x="115597" y="0"/>
                  <a:pt x="127847" y="12685"/>
                  <a:pt x="127847" y="28329"/>
                </a:cubicBezTo>
                <a:lnTo>
                  <a:pt x="127847" y="77377"/>
                </a:lnTo>
                <a:cubicBezTo>
                  <a:pt x="127847" y="84987"/>
                  <a:pt x="134184" y="91330"/>
                  <a:pt x="142210" y="91330"/>
                </a:cubicBezTo>
                <a:lnTo>
                  <a:pt x="250348" y="91330"/>
                </a:lnTo>
                <a:cubicBezTo>
                  <a:pt x="250770" y="91330"/>
                  <a:pt x="251193" y="91330"/>
                  <a:pt x="251615" y="91330"/>
                </a:cubicBezTo>
                <a:cubicBezTo>
                  <a:pt x="254572" y="73994"/>
                  <a:pt x="270202" y="60886"/>
                  <a:pt x="288365" y="60886"/>
                </a:cubicBezTo>
                <a:cubicBezTo>
                  <a:pt x="309064" y="60886"/>
                  <a:pt x="325960" y="77799"/>
                  <a:pt x="325960" y="98095"/>
                </a:cubicBezTo>
                <a:cubicBezTo>
                  <a:pt x="325960" y="119236"/>
                  <a:pt x="309064" y="135726"/>
                  <a:pt x="288365" y="135726"/>
                </a:cubicBezTo>
                <a:cubicBezTo>
                  <a:pt x="270202" y="135726"/>
                  <a:pt x="254572" y="123041"/>
                  <a:pt x="251615" y="105706"/>
                </a:cubicBezTo>
                <a:cubicBezTo>
                  <a:pt x="251193" y="105706"/>
                  <a:pt x="250770" y="105706"/>
                  <a:pt x="250348" y="105706"/>
                </a:cubicBezTo>
                <a:lnTo>
                  <a:pt x="142210" y="105706"/>
                </a:lnTo>
                <a:cubicBezTo>
                  <a:pt x="126580" y="105706"/>
                  <a:pt x="113485" y="93021"/>
                  <a:pt x="113485" y="77377"/>
                </a:cubicBezTo>
                <a:lnTo>
                  <a:pt x="113485" y="28329"/>
                </a:lnTo>
                <a:cubicBezTo>
                  <a:pt x="113485" y="20718"/>
                  <a:pt x="107571" y="14376"/>
                  <a:pt x="99968" y="14376"/>
                </a:cubicBezTo>
                <a:lnTo>
                  <a:pt x="14640" y="14376"/>
                </a:lnTo>
                <a:cubicBezTo>
                  <a:pt x="10416" y="14376"/>
                  <a:pt x="7459" y="10993"/>
                  <a:pt x="7459" y="6765"/>
                </a:cubicBezTo>
                <a:cubicBezTo>
                  <a:pt x="7459" y="2960"/>
                  <a:pt x="10416" y="0"/>
                  <a:pt x="14640" y="0"/>
                </a:cubicBezTo>
                <a:close/>
              </a:path>
            </a:pathLst>
          </a:custGeom>
          <a:solidFill>
            <a:schemeClr val="tx2"/>
          </a:solidFill>
          <a:ln>
            <a:noFill/>
          </a:ln>
          <a:effectLst/>
        </p:spPr>
        <p:txBody>
          <a:bodyPr wrap="square" anchor="ctr">
            <a:noAutofit/>
          </a:bodyPr>
          <a:lstStyle/>
          <a:p>
            <a:endParaRPr lang="en-US" dirty="0">
              <a:latin typeface="Urbanist Light" panose="020B0A04040200000203" pitchFamily="34" charset="77"/>
            </a:endParaRPr>
          </a:p>
        </p:txBody>
      </p:sp>
      <p:sp>
        <p:nvSpPr>
          <p:cNvPr id="22" name="Freeform 287">
            <a:extLst>
              <a:ext uri="{FF2B5EF4-FFF2-40B4-BE49-F238E27FC236}">
                <a16:creationId xmlns:a16="http://schemas.microsoft.com/office/drawing/2014/main" id="{8CDE17CC-0417-96B1-A608-9B8A944C424D}"/>
              </a:ext>
            </a:extLst>
          </p:cNvPr>
          <p:cNvSpPr>
            <a:spLocks noChangeArrowheads="1"/>
          </p:cNvSpPr>
          <p:nvPr/>
        </p:nvSpPr>
        <p:spPr bwMode="auto">
          <a:xfrm>
            <a:off x="2963838" y="3661271"/>
            <a:ext cx="1201312" cy="1157944"/>
          </a:xfrm>
          <a:custGeom>
            <a:avLst/>
            <a:gdLst>
              <a:gd name="T0" fmla="*/ 1104 w 1223"/>
              <a:gd name="T1" fmla="*/ 981 h 1177"/>
              <a:gd name="T2" fmla="*/ 1188 w 1223"/>
              <a:gd name="T3" fmla="*/ 981 h 1177"/>
              <a:gd name="T4" fmla="*/ 68 w 1223"/>
              <a:gd name="T5" fmla="*/ 471 h 1177"/>
              <a:gd name="T6" fmla="*/ 196 w 1223"/>
              <a:gd name="T7" fmla="*/ 377 h 1177"/>
              <a:gd name="T8" fmla="*/ 404 w 1223"/>
              <a:gd name="T9" fmla="*/ 421 h 1177"/>
              <a:gd name="T10" fmla="*/ 211 w 1223"/>
              <a:gd name="T11" fmla="*/ 342 h 1177"/>
              <a:gd name="T12" fmla="*/ 211 w 1223"/>
              <a:gd name="T13" fmla="*/ 325 h 1177"/>
              <a:gd name="T14" fmla="*/ 558 w 1223"/>
              <a:gd name="T15" fmla="*/ 135 h 1177"/>
              <a:gd name="T16" fmla="*/ 819 w 1223"/>
              <a:gd name="T17" fmla="*/ 43 h 1177"/>
              <a:gd name="T18" fmla="*/ 1009 w 1223"/>
              <a:gd name="T19" fmla="*/ 327 h 1177"/>
              <a:gd name="T20" fmla="*/ 1009 w 1223"/>
              <a:gd name="T21" fmla="*/ 330 h 1177"/>
              <a:gd name="T22" fmla="*/ 907 w 1223"/>
              <a:gd name="T23" fmla="*/ 500 h 1177"/>
              <a:gd name="T24" fmla="*/ 931 w 1223"/>
              <a:gd name="T25" fmla="*/ 500 h 1177"/>
              <a:gd name="T26" fmla="*/ 1038 w 1223"/>
              <a:gd name="T27" fmla="*/ 377 h 1177"/>
              <a:gd name="T28" fmla="*/ 1000 w 1223"/>
              <a:gd name="T29" fmla="*/ 707 h 1177"/>
              <a:gd name="T30" fmla="*/ 893 w 1223"/>
              <a:gd name="T31" fmla="*/ 1020 h 1177"/>
              <a:gd name="T32" fmla="*/ 808 w 1223"/>
              <a:gd name="T33" fmla="*/ 1020 h 1177"/>
              <a:gd name="T34" fmla="*/ 893 w 1223"/>
              <a:gd name="T35" fmla="*/ 1020 h 1177"/>
              <a:gd name="T36" fmla="*/ 610 w 1223"/>
              <a:gd name="T37" fmla="*/ 1142 h 1177"/>
              <a:gd name="T38" fmla="*/ 610 w 1223"/>
              <a:gd name="T39" fmla="*/ 1057 h 1177"/>
              <a:gd name="T40" fmla="*/ 371 w 1223"/>
              <a:gd name="T41" fmla="*/ 1063 h 1177"/>
              <a:gd name="T42" fmla="*/ 371 w 1223"/>
              <a:gd name="T43" fmla="*/ 978 h 1177"/>
              <a:gd name="T44" fmla="*/ 76 w 1223"/>
              <a:gd name="T45" fmla="*/ 1023 h 1177"/>
              <a:gd name="T46" fmla="*/ 76 w 1223"/>
              <a:gd name="T47" fmla="*/ 939 h 1177"/>
              <a:gd name="T48" fmla="*/ 1146 w 1223"/>
              <a:gd name="T49" fmla="*/ 905 h 1177"/>
              <a:gd name="T50" fmla="*/ 997 w 1223"/>
              <a:gd name="T51" fmla="*/ 848 h 1177"/>
              <a:gd name="T52" fmla="*/ 1000 w 1223"/>
              <a:gd name="T53" fmla="*/ 741 h 1177"/>
              <a:gd name="T54" fmla="*/ 1047 w 1223"/>
              <a:gd name="T55" fmla="*/ 343 h 1177"/>
              <a:gd name="T56" fmla="*/ 1042 w 1223"/>
              <a:gd name="T57" fmla="*/ 338 h 1177"/>
              <a:gd name="T58" fmla="*/ 1045 w 1223"/>
              <a:gd name="T59" fmla="*/ 210 h 1177"/>
              <a:gd name="T60" fmla="*/ 591 w 1223"/>
              <a:gd name="T61" fmla="*/ 104 h 1177"/>
              <a:gd name="T62" fmla="*/ 437 w 1223"/>
              <a:gd name="T63" fmla="*/ 66 h 1177"/>
              <a:gd name="T64" fmla="*/ 178 w 1223"/>
              <a:gd name="T65" fmla="*/ 331 h 1177"/>
              <a:gd name="T66" fmla="*/ 125 w 1223"/>
              <a:gd name="T67" fmla="*/ 363 h 1177"/>
              <a:gd name="T68" fmla="*/ 19 w 1223"/>
              <a:gd name="T69" fmla="*/ 539 h 1177"/>
              <a:gd name="T70" fmla="*/ 20 w 1223"/>
              <a:gd name="T71" fmla="*/ 554 h 1177"/>
              <a:gd name="T72" fmla="*/ 237 w 1223"/>
              <a:gd name="T73" fmla="*/ 741 h 1177"/>
              <a:gd name="T74" fmla="*/ 130 w 1223"/>
              <a:gd name="T75" fmla="*/ 927 h 1177"/>
              <a:gd name="T76" fmla="*/ 0 w 1223"/>
              <a:gd name="T77" fmla="*/ 981 h 1177"/>
              <a:gd name="T78" fmla="*/ 152 w 1223"/>
              <a:gd name="T79" fmla="*/ 981 h 1177"/>
              <a:gd name="T80" fmla="*/ 247 w 1223"/>
              <a:gd name="T81" fmla="*/ 873 h 1177"/>
              <a:gd name="T82" fmla="*/ 436 w 1223"/>
              <a:gd name="T83" fmla="*/ 741 h 1177"/>
              <a:gd name="T84" fmla="*/ 379 w 1223"/>
              <a:gd name="T85" fmla="*/ 891 h 1177"/>
              <a:gd name="T86" fmla="*/ 295 w 1223"/>
              <a:gd name="T87" fmla="*/ 1020 h 1177"/>
              <a:gd name="T88" fmla="*/ 448 w 1223"/>
              <a:gd name="T89" fmla="*/ 1020 h 1177"/>
              <a:gd name="T90" fmla="*/ 402 w 1223"/>
              <a:gd name="T91" fmla="*/ 915 h 1177"/>
              <a:gd name="T92" fmla="*/ 470 w 1223"/>
              <a:gd name="T93" fmla="*/ 741 h 1177"/>
              <a:gd name="T94" fmla="*/ 534 w 1223"/>
              <a:gd name="T95" fmla="*/ 1099 h 1177"/>
              <a:gd name="T96" fmla="*/ 687 w 1223"/>
              <a:gd name="T97" fmla="*/ 1099 h 1177"/>
              <a:gd name="T98" fmla="*/ 751 w 1223"/>
              <a:gd name="T99" fmla="*/ 741 h 1177"/>
              <a:gd name="T100" fmla="*/ 819 w 1223"/>
              <a:gd name="T101" fmla="*/ 915 h 1177"/>
              <a:gd name="T102" fmla="*/ 774 w 1223"/>
              <a:gd name="T103" fmla="*/ 1020 h 1177"/>
              <a:gd name="T104" fmla="*/ 926 w 1223"/>
              <a:gd name="T105" fmla="*/ 1020 h 1177"/>
              <a:gd name="T106" fmla="*/ 843 w 1223"/>
              <a:gd name="T107" fmla="*/ 891 h 1177"/>
              <a:gd name="T108" fmla="*/ 786 w 1223"/>
              <a:gd name="T109" fmla="*/ 741 h 1177"/>
              <a:gd name="T110" fmla="*/ 974 w 1223"/>
              <a:gd name="T111" fmla="*/ 873 h 1177"/>
              <a:gd name="T112" fmla="*/ 1070 w 1223"/>
              <a:gd name="T113" fmla="*/ 981 h 1177"/>
              <a:gd name="T114" fmla="*/ 1222 w 1223"/>
              <a:gd name="T115" fmla="*/ 981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177">
                <a:moveTo>
                  <a:pt x="1146" y="1023"/>
                </a:moveTo>
                <a:lnTo>
                  <a:pt x="1146" y="1023"/>
                </a:lnTo>
                <a:cubicBezTo>
                  <a:pt x="1123" y="1023"/>
                  <a:pt x="1104" y="1005"/>
                  <a:pt x="1104" y="981"/>
                </a:cubicBezTo>
                <a:lnTo>
                  <a:pt x="1104" y="981"/>
                </a:lnTo>
                <a:cubicBezTo>
                  <a:pt x="1104" y="958"/>
                  <a:pt x="1123" y="939"/>
                  <a:pt x="1146" y="939"/>
                </a:cubicBezTo>
                <a:lnTo>
                  <a:pt x="1146" y="939"/>
                </a:lnTo>
                <a:cubicBezTo>
                  <a:pt x="1170" y="939"/>
                  <a:pt x="1188" y="958"/>
                  <a:pt x="1188" y="981"/>
                </a:cubicBezTo>
                <a:lnTo>
                  <a:pt x="1188" y="981"/>
                </a:lnTo>
                <a:cubicBezTo>
                  <a:pt x="1188" y="1005"/>
                  <a:pt x="1170" y="1023"/>
                  <a:pt x="1146" y="1023"/>
                </a:cubicBezTo>
                <a:close/>
                <a:moveTo>
                  <a:pt x="54" y="546"/>
                </a:moveTo>
                <a:lnTo>
                  <a:pt x="54" y="546"/>
                </a:lnTo>
                <a:cubicBezTo>
                  <a:pt x="54" y="533"/>
                  <a:pt x="55" y="503"/>
                  <a:pt x="68" y="471"/>
                </a:cubicBezTo>
                <a:lnTo>
                  <a:pt x="68" y="471"/>
                </a:lnTo>
                <a:cubicBezTo>
                  <a:pt x="83" y="438"/>
                  <a:pt x="108" y="411"/>
                  <a:pt x="139" y="394"/>
                </a:cubicBezTo>
                <a:lnTo>
                  <a:pt x="139" y="394"/>
                </a:lnTo>
                <a:cubicBezTo>
                  <a:pt x="155" y="386"/>
                  <a:pt x="174" y="380"/>
                  <a:pt x="196" y="377"/>
                </a:cubicBezTo>
                <a:lnTo>
                  <a:pt x="196" y="377"/>
                </a:lnTo>
                <a:cubicBezTo>
                  <a:pt x="323" y="362"/>
                  <a:pt x="378" y="418"/>
                  <a:pt x="380" y="420"/>
                </a:cubicBezTo>
                <a:lnTo>
                  <a:pt x="380" y="420"/>
                </a:lnTo>
                <a:cubicBezTo>
                  <a:pt x="387" y="427"/>
                  <a:pt x="397" y="427"/>
                  <a:pt x="404" y="421"/>
                </a:cubicBezTo>
                <a:lnTo>
                  <a:pt x="404" y="421"/>
                </a:lnTo>
                <a:cubicBezTo>
                  <a:pt x="411" y="415"/>
                  <a:pt x="411" y="405"/>
                  <a:pt x="405" y="397"/>
                </a:cubicBezTo>
                <a:lnTo>
                  <a:pt x="405" y="397"/>
                </a:lnTo>
                <a:cubicBezTo>
                  <a:pt x="402" y="394"/>
                  <a:pt x="343" y="332"/>
                  <a:pt x="211" y="342"/>
                </a:cubicBezTo>
                <a:lnTo>
                  <a:pt x="211" y="342"/>
                </a:lnTo>
                <a:cubicBezTo>
                  <a:pt x="211" y="338"/>
                  <a:pt x="212" y="334"/>
                  <a:pt x="211" y="330"/>
                </a:cubicBezTo>
                <a:lnTo>
                  <a:pt x="211" y="330"/>
                </a:lnTo>
                <a:cubicBezTo>
                  <a:pt x="211" y="328"/>
                  <a:pt x="211" y="326"/>
                  <a:pt x="211" y="325"/>
                </a:cubicBezTo>
                <a:lnTo>
                  <a:pt x="211" y="325"/>
                </a:lnTo>
                <a:cubicBezTo>
                  <a:pt x="211" y="201"/>
                  <a:pt x="313" y="99"/>
                  <a:pt x="437" y="99"/>
                </a:cubicBezTo>
                <a:lnTo>
                  <a:pt x="437" y="99"/>
                </a:lnTo>
                <a:cubicBezTo>
                  <a:pt x="481" y="99"/>
                  <a:pt x="522" y="112"/>
                  <a:pt x="558" y="135"/>
                </a:cubicBezTo>
                <a:lnTo>
                  <a:pt x="558" y="135"/>
                </a:lnTo>
                <a:cubicBezTo>
                  <a:pt x="578" y="147"/>
                  <a:pt x="603" y="143"/>
                  <a:pt x="617" y="125"/>
                </a:cubicBezTo>
                <a:lnTo>
                  <a:pt x="617" y="125"/>
                </a:lnTo>
                <a:cubicBezTo>
                  <a:pt x="667" y="65"/>
                  <a:pt x="742" y="35"/>
                  <a:pt x="819" y="43"/>
                </a:cubicBezTo>
                <a:lnTo>
                  <a:pt x="819" y="43"/>
                </a:lnTo>
                <a:cubicBezTo>
                  <a:pt x="913" y="55"/>
                  <a:pt x="991" y="125"/>
                  <a:pt x="1012" y="217"/>
                </a:cubicBezTo>
                <a:lnTo>
                  <a:pt x="1012" y="217"/>
                </a:lnTo>
                <a:cubicBezTo>
                  <a:pt x="1020" y="254"/>
                  <a:pt x="1019" y="291"/>
                  <a:pt x="1009" y="327"/>
                </a:cubicBezTo>
                <a:lnTo>
                  <a:pt x="1009" y="327"/>
                </a:lnTo>
                <a:cubicBezTo>
                  <a:pt x="1009" y="328"/>
                  <a:pt x="1009" y="328"/>
                  <a:pt x="1009" y="329"/>
                </a:cubicBezTo>
                <a:lnTo>
                  <a:pt x="1009" y="329"/>
                </a:lnTo>
                <a:cubicBezTo>
                  <a:pt x="1009" y="330"/>
                  <a:pt x="1009" y="330"/>
                  <a:pt x="1009" y="330"/>
                </a:cubicBezTo>
                <a:lnTo>
                  <a:pt x="1009" y="330"/>
                </a:lnTo>
                <a:cubicBezTo>
                  <a:pt x="1009" y="331"/>
                  <a:pt x="1002" y="382"/>
                  <a:pt x="908" y="476"/>
                </a:cubicBezTo>
                <a:lnTo>
                  <a:pt x="908" y="476"/>
                </a:lnTo>
                <a:cubicBezTo>
                  <a:pt x="901" y="483"/>
                  <a:pt x="901" y="493"/>
                  <a:pt x="907" y="500"/>
                </a:cubicBezTo>
                <a:lnTo>
                  <a:pt x="907" y="500"/>
                </a:lnTo>
                <a:cubicBezTo>
                  <a:pt x="911" y="503"/>
                  <a:pt x="915" y="505"/>
                  <a:pt x="919" y="505"/>
                </a:cubicBezTo>
                <a:lnTo>
                  <a:pt x="919" y="505"/>
                </a:lnTo>
                <a:cubicBezTo>
                  <a:pt x="923" y="505"/>
                  <a:pt x="928" y="503"/>
                  <a:pt x="931" y="500"/>
                </a:cubicBezTo>
                <a:lnTo>
                  <a:pt x="931" y="500"/>
                </a:lnTo>
                <a:cubicBezTo>
                  <a:pt x="988" y="444"/>
                  <a:pt x="1015" y="401"/>
                  <a:pt x="1029" y="373"/>
                </a:cubicBezTo>
                <a:lnTo>
                  <a:pt x="1029" y="373"/>
                </a:lnTo>
                <a:cubicBezTo>
                  <a:pt x="1032" y="374"/>
                  <a:pt x="1035" y="376"/>
                  <a:pt x="1038" y="377"/>
                </a:cubicBezTo>
                <a:lnTo>
                  <a:pt x="1038" y="377"/>
                </a:lnTo>
                <a:cubicBezTo>
                  <a:pt x="1114" y="394"/>
                  <a:pt x="1168" y="462"/>
                  <a:pt x="1168" y="539"/>
                </a:cubicBezTo>
                <a:lnTo>
                  <a:pt x="1168" y="539"/>
                </a:lnTo>
                <a:cubicBezTo>
                  <a:pt x="1168" y="631"/>
                  <a:pt x="1092" y="707"/>
                  <a:pt x="1000" y="707"/>
                </a:cubicBezTo>
                <a:lnTo>
                  <a:pt x="221" y="707"/>
                </a:lnTo>
                <a:lnTo>
                  <a:pt x="221" y="707"/>
                </a:lnTo>
                <a:cubicBezTo>
                  <a:pt x="130" y="707"/>
                  <a:pt x="57" y="635"/>
                  <a:pt x="54" y="546"/>
                </a:cubicBezTo>
                <a:close/>
                <a:moveTo>
                  <a:pt x="893" y="1020"/>
                </a:moveTo>
                <a:lnTo>
                  <a:pt x="893" y="1020"/>
                </a:lnTo>
                <a:cubicBezTo>
                  <a:pt x="893" y="1044"/>
                  <a:pt x="874" y="1063"/>
                  <a:pt x="850" y="1063"/>
                </a:cubicBezTo>
                <a:lnTo>
                  <a:pt x="850" y="1063"/>
                </a:lnTo>
                <a:cubicBezTo>
                  <a:pt x="827" y="1063"/>
                  <a:pt x="808" y="1044"/>
                  <a:pt x="808" y="1020"/>
                </a:cubicBezTo>
                <a:lnTo>
                  <a:pt x="808" y="1020"/>
                </a:lnTo>
                <a:cubicBezTo>
                  <a:pt x="808" y="997"/>
                  <a:pt x="827" y="978"/>
                  <a:pt x="850" y="978"/>
                </a:cubicBezTo>
                <a:lnTo>
                  <a:pt x="850" y="978"/>
                </a:lnTo>
                <a:cubicBezTo>
                  <a:pt x="874" y="978"/>
                  <a:pt x="893" y="997"/>
                  <a:pt x="893" y="1020"/>
                </a:cubicBezTo>
                <a:close/>
                <a:moveTo>
                  <a:pt x="652" y="1099"/>
                </a:moveTo>
                <a:lnTo>
                  <a:pt x="652" y="1099"/>
                </a:lnTo>
                <a:cubicBezTo>
                  <a:pt x="652" y="1123"/>
                  <a:pt x="634" y="1142"/>
                  <a:pt x="610" y="1142"/>
                </a:cubicBezTo>
                <a:lnTo>
                  <a:pt x="610" y="1142"/>
                </a:lnTo>
                <a:cubicBezTo>
                  <a:pt x="587" y="1142"/>
                  <a:pt x="567" y="1123"/>
                  <a:pt x="567" y="1099"/>
                </a:cubicBezTo>
                <a:lnTo>
                  <a:pt x="567" y="1099"/>
                </a:lnTo>
                <a:cubicBezTo>
                  <a:pt x="567" y="1076"/>
                  <a:pt x="587" y="1057"/>
                  <a:pt x="610" y="1057"/>
                </a:cubicBezTo>
                <a:lnTo>
                  <a:pt x="610" y="1057"/>
                </a:lnTo>
                <a:cubicBezTo>
                  <a:pt x="634" y="1057"/>
                  <a:pt x="652" y="1076"/>
                  <a:pt x="652" y="1099"/>
                </a:cubicBezTo>
                <a:close/>
                <a:moveTo>
                  <a:pt x="414" y="1020"/>
                </a:moveTo>
                <a:lnTo>
                  <a:pt x="414" y="1020"/>
                </a:lnTo>
                <a:cubicBezTo>
                  <a:pt x="414" y="1044"/>
                  <a:pt x="394" y="1063"/>
                  <a:pt x="371" y="1063"/>
                </a:cubicBezTo>
                <a:lnTo>
                  <a:pt x="371" y="1063"/>
                </a:lnTo>
                <a:cubicBezTo>
                  <a:pt x="348" y="1063"/>
                  <a:pt x="328" y="1044"/>
                  <a:pt x="328" y="1020"/>
                </a:cubicBezTo>
                <a:lnTo>
                  <a:pt x="328" y="1020"/>
                </a:lnTo>
                <a:cubicBezTo>
                  <a:pt x="328" y="997"/>
                  <a:pt x="348" y="978"/>
                  <a:pt x="371" y="978"/>
                </a:cubicBezTo>
                <a:lnTo>
                  <a:pt x="371" y="978"/>
                </a:lnTo>
                <a:cubicBezTo>
                  <a:pt x="394" y="978"/>
                  <a:pt x="414" y="997"/>
                  <a:pt x="414" y="1020"/>
                </a:cubicBezTo>
                <a:close/>
                <a:moveTo>
                  <a:pt x="76" y="1023"/>
                </a:moveTo>
                <a:lnTo>
                  <a:pt x="76" y="1023"/>
                </a:lnTo>
                <a:cubicBezTo>
                  <a:pt x="52" y="1023"/>
                  <a:pt x="33" y="1005"/>
                  <a:pt x="33" y="981"/>
                </a:cubicBezTo>
                <a:lnTo>
                  <a:pt x="33" y="981"/>
                </a:lnTo>
                <a:cubicBezTo>
                  <a:pt x="33" y="958"/>
                  <a:pt x="52" y="939"/>
                  <a:pt x="76" y="939"/>
                </a:cubicBezTo>
                <a:lnTo>
                  <a:pt x="76" y="939"/>
                </a:lnTo>
                <a:cubicBezTo>
                  <a:pt x="99" y="939"/>
                  <a:pt x="118" y="958"/>
                  <a:pt x="118" y="981"/>
                </a:cubicBezTo>
                <a:lnTo>
                  <a:pt x="118" y="981"/>
                </a:lnTo>
                <a:cubicBezTo>
                  <a:pt x="118" y="1005"/>
                  <a:pt x="99" y="1023"/>
                  <a:pt x="76" y="1023"/>
                </a:cubicBezTo>
                <a:close/>
                <a:moveTo>
                  <a:pt x="1146" y="905"/>
                </a:moveTo>
                <a:lnTo>
                  <a:pt x="1146" y="905"/>
                </a:lnTo>
                <a:cubicBezTo>
                  <a:pt x="1127" y="905"/>
                  <a:pt x="1110" y="911"/>
                  <a:pt x="1096" y="923"/>
                </a:cubicBezTo>
                <a:lnTo>
                  <a:pt x="997" y="848"/>
                </a:lnTo>
                <a:lnTo>
                  <a:pt x="997" y="848"/>
                </a:lnTo>
                <a:cubicBezTo>
                  <a:pt x="990" y="839"/>
                  <a:pt x="985" y="829"/>
                  <a:pt x="985" y="817"/>
                </a:cubicBezTo>
                <a:lnTo>
                  <a:pt x="985" y="741"/>
                </a:lnTo>
                <a:lnTo>
                  <a:pt x="1000" y="741"/>
                </a:lnTo>
                <a:lnTo>
                  <a:pt x="1000" y="741"/>
                </a:lnTo>
                <a:cubicBezTo>
                  <a:pt x="1111" y="741"/>
                  <a:pt x="1201" y="651"/>
                  <a:pt x="1201" y="539"/>
                </a:cubicBezTo>
                <a:lnTo>
                  <a:pt x="1201" y="539"/>
                </a:lnTo>
                <a:cubicBezTo>
                  <a:pt x="1201" y="445"/>
                  <a:pt x="1137" y="366"/>
                  <a:pt x="1047" y="343"/>
                </a:cubicBezTo>
                <a:lnTo>
                  <a:pt x="1047" y="343"/>
                </a:lnTo>
                <a:cubicBezTo>
                  <a:pt x="1045" y="343"/>
                  <a:pt x="1043" y="342"/>
                  <a:pt x="1043" y="341"/>
                </a:cubicBezTo>
                <a:lnTo>
                  <a:pt x="1043" y="341"/>
                </a:lnTo>
                <a:cubicBezTo>
                  <a:pt x="1042" y="340"/>
                  <a:pt x="1041" y="339"/>
                  <a:pt x="1042" y="338"/>
                </a:cubicBezTo>
                <a:lnTo>
                  <a:pt x="1042" y="338"/>
                </a:lnTo>
                <a:cubicBezTo>
                  <a:pt x="1042" y="336"/>
                  <a:pt x="1043" y="335"/>
                  <a:pt x="1043" y="334"/>
                </a:cubicBezTo>
                <a:lnTo>
                  <a:pt x="1043" y="334"/>
                </a:lnTo>
                <a:cubicBezTo>
                  <a:pt x="1053" y="294"/>
                  <a:pt x="1054" y="252"/>
                  <a:pt x="1045" y="210"/>
                </a:cubicBezTo>
                <a:lnTo>
                  <a:pt x="1045" y="210"/>
                </a:lnTo>
                <a:cubicBezTo>
                  <a:pt x="1020" y="103"/>
                  <a:pt x="931" y="23"/>
                  <a:pt x="823" y="10"/>
                </a:cubicBezTo>
                <a:lnTo>
                  <a:pt x="823" y="10"/>
                </a:lnTo>
                <a:cubicBezTo>
                  <a:pt x="734" y="0"/>
                  <a:pt x="648" y="35"/>
                  <a:pt x="591" y="104"/>
                </a:cubicBezTo>
                <a:lnTo>
                  <a:pt x="591" y="104"/>
                </a:lnTo>
                <a:cubicBezTo>
                  <a:pt x="588" y="108"/>
                  <a:pt x="581" y="109"/>
                  <a:pt x="577" y="106"/>
                </a:cubicBezTo>
                <a:lnTo>
                  <a:pt x="577" y="106"/>
                </a:lnTo>
                <a:cubicBezTo>
                  <a:pt x="534" y="79"/>
                  <a:pt x="487" y="66"/>
                  <a:pt x="437" y="66"/>
                </a:cubicBezTo>
                <a:lnTo>
                  <a:pt x="437" y="66"/>
                </a:lnTo>
                <a:cubicBezTo>
                  <a:pt x="294" y="66"/>
                  <a:pt x="178" y="181"/>
                  <a:pt x="178" y="325"/>
                </a:cubicBezTo>
                <a:lnTo>
                  <a:pt x="178" y="325"/>
                </a:lnTo>
                <a:cubicBezTo>
                  <a:pt x="178" y="327"/>
                  <a:pt x="178" y="328"/>
                  <a:pt x="178" y="331"/>
                </a:cubicBezTo>
                <a:lnTo>
                  <a:pt x="178" y="331"/>
                </a:lnTo>
                <a:cubicBezTo>
                  <a:pt x="178" y="338"/>
                  <a:pt x="173" y="343"/>
                  <a:pt x="166" y="346"/>
                </a:cubicBezTo>
                <a:lnTo>
                  <a:pt x="166" y="346"/>
                </a:lnTo>
                <a:cubicBezTo>
                  <a:pt x="152" y="350"/>
                  <a:pt x="138" y="356"/>
                  <a:pt x="125" y="363"/>
                </a:cubicBezTo>
                <a:lnTo>
                  <a:pt x="125" y="363"/>
                </a:lnTo>
                <a:cubicBezTo>
                  <a:pt x="87" y="382"/>
                  <a:pt x="61" y="410"/>
                  <a:pt x="46" y="440"/>
                </a:cubicBezTo>
                <a:lnTo>
                  <a:pt x="46" y="440"/>
                </a:lnTo>
                <a:cubicBezTo>
                  <a:pt x="29" y="470"/>
                  <a:pt x="19" y="504"/>
                  <a:pt x="19" y="539"/>
                </a:cubicBezTo>
                <a:lnTo>
                  <a:pt x="19" y="539"/>
                </a:lnTo>
                <a:cubicBezTo>
                  <a:pt x="19" y="542"/>
                  <a:pt x="20" y="545"/>
                  <a:pt x="20" y="548"/>
                </a:cubicBezTo>
                <a:lnTo>
                  <a:pt x="20" y="548"/>
                </a:lnTo>
                <a:cubicBezTo>
                  <a:pt x="20" y="552"/>
                  <a:pt x="20" y="553"/>
                  <a:pt x="20" y="554"/>
                </a:cubicBezTo>
                <a:lnTo>
                  <a:pt x="20" y="554"/>
                </a:lnTo>
                <a:cubicBezTo>
                  <a:pt x="20" y="555"/>
                  <a:pt x="20" y="555"/>
                  <a:pt x="21" y="556"/>
                </a:cubicBezTo>
                <a:lnTo>
                  <a:pt x="21" y="556"/>
                </a:lnTo>
                <a:cubicBezTo>
                  <a:pt x="28" y="659"/>
                  <a:pt x="115" y="741"/>
                  <a:pt x="221" y="741"/>
                </a:cubicBezTo>
                <a:lnTo>
                  <a:pt x="237" y="741"/>
                </a:lnTo>
                <a:lnTo>
                  <a:pt x="237" y="817"/>
                </a:lnTo>
                <a:lnTo>
                  <a:pt x="237" y="817"/>
                </a:lnTo>
                <a:cubicBezTo>
                  <a:pt x="237" y="829"/>
                  <a:pt x="232" y="840"/>
                  <a:pt x="224" y="849"/>
                </a:cubicBezTo>
                <a:lnTo>
                  <a:pt x="130" y="927"/>
                </a:lnTo>
                <a:lnTo>
                  <a:pt x="130" y="927"/>
                </a:lnTo>
                <a:cubicBezTo>
                  <a:pt x="116" y="913"/>
                  <a:pt x="97" y="905"/>
                  <a:pt x="76" y="905"/>
                </a:cubicBezTo>
                <a:lnTo>
                  <a:pt x="76" y="905"/>
                </a:lnTo>
                <a:cubicBezTo>
                  <a:pt x="33" y="905"/>
                  <a:pt x="0" y="939"/>
                  <a:pt x="0" y="981"/>
                </a:cubicBezTo>
                <a:lnTo>
                  <a:pt x="0" y="981"/>
                </a:lnTo>
                <a:cubicBezTo>
                  <a:pt x="0" y="1023"/>
                  <a:pt x="33" y="1057"/>
                  <a:pt x="76" y="1057"/>
                </a:cubicBezTo>
                <a:lnTo>
                  <a:pt x="76" y="1057"/>
                </a:lnTo>
                <a:cubicBezTo>
                  <a:pt x="118" y="1057"/>
                  <a:pt x="152" y="1023"/>
                  <a:pt x="152" y="981"/>
                </a:cubicBezTo>
                <a:lnTo>
                  <a:pt x="152" y="981"/>
                </a:lnTo>
                <a:cubicBezTo>
                  <a:pt x="152" y="972"/>
                  <a:pt x="150" y="964"/>
                  <a:pt x="148" y="956"/>
                </a:cubicBezTo>
                <a:lnTo>
                  <a:pt x="247" y="874"/>
                </a:lnTo>
                <a:lnTo>
                  <a:pt x="247" y="873"/>
                </a:lnTo>
                <a:lnTo>
                  <a:pt x="247" y="873"/>
                </a:lnTo>
                <a:cubicBezTo>
                  <a:pt x="262" y="858"/>
                  <a:pt x="271" y="838"/>
                  <a:pt x="271" y="817"/>
                </a:cubicBezTo>
                <a:lnTo>
                  <a:pt x="271" y="741"/>
                </a:lnTo>
                <a:lnTo>
                  <a:pt x="436" y="741"/>
                </a:lnTo>
                <a:lnTo>
                  <a:pt x="436" y="816"/>
                </a:lnTo>
                <a:lnTo>
                  <a:pt x="436" y="816"/>
                </a:lnTo>
                <a:cubicBezTo>
                  <a:pt x="436" y="829"/>
                  <a:pt x="431" y="840"/>
                  <a:pt x="422" y="849"/>
                </a:cubicBezTo>
                <a:lnTo>
                  <a:pt x="379" y="891"/>
                </a:lnTo>
                <a:lnTo>
                  <a:pt x="379" y="891"/>
                </a:lnTo>
                <a:cubicBezTo>
                  <a:pt x="364" y="906"/>
                  <a:pt x="355" y="926"/>
                  <a:pt x="354" y="946"/>
                </a:cubicBezTo>
                <a:lnTo>
                  <a:pt x="354" y="946"/>
                </a:lnTo>
                <a:cubicBezTo>
                  <a:pt x="321" y="954"/>
                  <a:pt x="295" y="984"/>
                  <a:pt x="295" y="1020"/>
                </a:cubicBezTo>
                <a:lnTo>
                  <a:pt x="295" y="1020"/>
                </a:lnTo>
                <a:cubicBezTo>
                  <a:pt x="295" y="1063"/>
                  <a:pt x="329" y="1096"/>
                  <a:pt x="371" y="1096"/>
                </a:cubicBezTo>
                <a:lnTo>
                  <a:pt x="371" y="1096"/>
                </a:lnTo>
                <a:cubicBezTo>
                  <a:pt x="413" y="1096"/>
                  <a:pt x="448" y="1063"/>
                  <a:pt x="448" y="1020"/>
                </a:cubicBezTo>
                <a:lnTo>
                  <a:pt x="448" y="1020"/>
                </a:lnTo>
                <a:cubicBezTo>
                  <a:pt x="448" y="984"/>
                  <a:pt x="422" y="954"/>
                  <a:pt x="389" y="946"/>
                </a:cubicBezTo>
                <a:lnTo>
                  <a:pt x="389" y="946"/>
                </a:lnTo>
                <a:cubicBezTo>
                  <a:pt x="389" y="934"/>
                  <a:pt x="394" y="923"/>
                  <a:pt x="402" y="915"/>
                </a:cubicBezTo>
                <a:lnTo>
                  <a:pt x="445" y="873"/>
                </a:lnTo>
                <a:lnTo>
                  <a:pt x="445" y="873"/>
                </a:lnTo>
                <a:cubicBezTo>
                  <a:pt x="461" y="858"/>
                  <a:pt x="470" y="837"/>
                  <a:pt x="470" y="816"/>
                </a:cubicBezTo>
                <a:lnTo>
                  <a:pt x="470" y="741"/>
                </a:lnTo>
                <a:lnTo>
                  <a:pt x="593" y="741"/>
                </a:lnTo>
                <a:lnTo>
                  <a:pt x="593" y="1025"/>
                </a:lnTo>
                <a:lnTo>
                  <a:pt x="593" y="1025"/>
                </a:lnTo>
                <a:cubicBezTo>
                  <a:pt x="559" y="1033"/>
                  <a:pt x="534" y="1063"/>
                  <a:pt x="534" y="1099"/>
                </a:cubicBezTo>
                <a:lnTo>
                  <a:pt x="534" y="1099"/>
                </a:lnTo>
                <a:cubicBezTo>
                  <a:pt x="534" y="1142"/>
                  <a:pt x="568" y="1176"/>
                  <a:pt x="610" y="1176"/>
                </a:cubicBezTo>
                <a:lnTo>
                  <a:pt x="610" y="1176"/>
                </a:lnTo>
                <a:cubicBezTo>
                  <a:pt x="652" y="1176"/>
                  <a:pt x="687" y="1142"/>
                  <a:pt x="687" y="1099"/>
                </a:cubicBezTo>
                <a:lnTo>
                  <a:pt x="687" y="1099"/>
                </a:lnTo>
                <a:cubicBezTo>
                  <a:pt x="687" y="1063"/>
                  <a:pt x="661" y="1033"/>
                  <a:pt x="627" y="1025"/>
                </a:cubicBezTo>
                <a:lnTo>
                  <a:pt x="627" y="741"/>
                </a:lnTo>
                <a:lnTo>
                  <a:pt x="751" y="741"/>
                </a:lnTo>
                <a:lnTo>
                  <a:pt x="751" y="816"/>
                </a:lnTo>
                <a:lnTo>
                  <a:pt x="751" y="816"/>
                </a:lnTo>
                <a:cubicBezTo>
                  <a:pt x="751" y="837"/>
                  <a:pt x="760" y="858"/>
                  <a:pt x="776" y="873"/>
                </a:cubicBezTo>
                <a:lnTo>
                  <a:pt x="819" y="915"/>
                </a:lnTo>
                <a:lnTo>
                  <a:pt x="819" y="915"/>
                </a:lnTo>
                <a:cubicBezTo>
                  <a:pt x="828" y="923"/>
                  <a:pt x="833" y="934"/>
                  <a:pt x="833" y="946"/>
                </a:cubicBezTo>
                <a:lnTo>
                  <a:pt x="833" y="946"/>
                </a:lnTo>
                <a:cubicBezTo>
                  <a:pt x="799" y="954"/>
                  <a:pt x="774" y="984"/>
                  <a:pt x="774" y="1020"/>
                </a:cubicBezTo>
                <a:lnTo>
                  <a:pt x="774" y="1020"/>
                </a:lnTo>
                <a:cubicBezTo>
                  <a:pt x="774" y="1063"/>
                  <a:pt x="809" y="1096"/>
                  <a:pt x="850" y="1096"/>
                </a:cubicBezTo>
                <a:lnTo>
                  <a:pt x="850" y="1096"/>
                </a:lnTo>
                <a:cubicBezTo>
                  <a:pt x="893" y="1096"/>
                  <a:pt x="926" y="1063"/>
                  <a:pt x="926" y="1020"/>
                </a:cubicBezTo>
                <a:lnTo>
                  <a:pt x="926" y="1020"/>
                </a:lnTo>
                <a:cubicBezTo>
                  <a:pt x="926" y="984"/>
                  <a:pt x="901" y="954"/>
                  <a:pt x="868" y="946"/>
                </a:cubicBezTo>
                <a:lnTo>
                  <a:pt x="868" y="946"/>
                </a:lnTo>
                <a:cubicBezTo>
                  <a:pt x="867" y="926"/>
                  <a:pt x="858" y="906"/>
                  <a:pt x="843" y="891"/>
                </a:cubicBezTo>
                <a:lnTo>
                  <a:pt x="799" y="849"/>
                </a:lnTo>
                <a:lnTo>
                  <a:pt x="799" y="849"/>
                </a:lnTo>
                <a:cubicBezTo>
                  <a:pt x="791" y="840"/>
                  <a:pt x="786" y="829"/>
                  <a:pt x="786" y="816"/>
                </a:cubicBezTo>
                <a:lnTo>
                  <a:pt x="786" y="741"/>
                </a:lnTo>
                <a:lnTo>
                  <a:pt x="951" y="741"/>
                </a:lnTo>
                <a:lnTo>
                  <a:pt x="951" y="817"/>
                </a:lnTo>
                <a:lnTo>
                  <a:pt x="951" y="817"/>
                </a:lnTo>
                <a:cubicBezTo>
                  <a:pt x="951" y="838"/>
                  <a:pt x="959" y="858"/>
                  <a:pt x="974" y="873"/>
                </a:cubicBezTo>
                <a:lnTo>
                  <a:pt x="1076" y="950"/>
                </a:lnTo>
                <a:lnTo>
                  <a:pt x="1076" y="950"/>
                </a:lnTo>
                <a:cubicBezTo>
                  <a:pt x="1072" y="959"/>
                  <a:pt x="1070" y="970"/>
                  <a:pt x="1070" y="981"/>
                </a:cubicBezTo>
                <a:lnTo>
                  <a:pt x="1070" y="981"/>
                </a:lnTo>
                <a:cubicBezTo>
                  <a:pt x="1070" y="1023"/>
                  <a:pt x="1104" y="1057"/>
                  <a:pt x="1146" y="1057"/>
                </a:cubicBezTo>
                <a:lnTo>
                  <a:pt x="1146" y="1057"/>
                </a:lnTo>
                <a:cubicBezTo>
                  <a:pt x="1188" y="1057"/>
                  <a:pt x="1222" y="1023"/>
                  <a:pt x="1222" y="981"/>
                </a:cubicBezTo>
                <a:lnTo>
                  <a:pt x="1222" y="981"/>
                </a:lnTo>
                <a:cubicBezTo>
                  <a:pt x="1222" y="939"/>
                  <a:pt x="1188" y="905"/>
                  <a:pt x="1146" y="905"/>
                </a:cubicBezTo>
                <a:close/>
              </a:path>
            </a:pathLst>
          </a:custGeom>
          <a:solidFill>
            <a:schemeClr val="tx2"/>
          </a:solidFill>
          <a:ln>
            <a:noFill/>
          </a:ln>
          <a:effectLst/>
        </p:spPr>
        <p:txBody>
          <a:bodyPr wrap="none" anchor="ctr"/>
          <a:lstStyle/>
          <a:p>
            <a:endParaRPr lang="en-US" dirty="0">
              <a:latin typeface="Urbanist Light" panose="020B0A04040200000203" pitchFamily="34" charset="77"/>
            </a:endParaRPr>
          </a:p>
        </p:txBody>
      </p:sp>
      <p:sp>
        <p:nvSpPr>
          <p:cNvPr id="7" name="TextBox 6">
            <a:extLst>
              <a:ext uri="{FF2B5EF4-FFF2-40B4-BE49-F238E27FC236}">
                <a16:creationId xmlns:a16="http://schemas.microsoft.com/office/drawing/2014/main" id="{A7AC56DA-CEAE-1698-7A8E-15A23216750A}"/>
              </a:ext>
            </a:extLst>
          </p:cNvPr>
          <p:cNvSpPr txBox="1"/>
          <p:nvPr/>
        </p:nvSpPr>
        <p:spPr>
          <a:xfrm>
            <a:off x="4066524" y="5725563"/>
            <a:ext cx="5969001"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r"/>
            <a:r>
              <a:rPr lang="en-US" dirty="0">
                <a:solidFill>
                  <a:schemeClr val="bg1"/>
                </a:solidFill>
                <a:latin typeface="Times New Roman" panose="02020603050405020304" pitchFamily="18" charset="0"/>
                <a:cs typeface="Times New Roman" panose="02020603050405020304" pitchFamily="18" charset="0"/>
              </a:rPr>
              <a:t>Allow for centralized control over the daily processes.</a:t>
            </a:r>
          </a:p>
        </p:txBody>
      </p:sp>
      <p:sp>
        <p:nvSpPr>
          <p:cNvPr id="8" name="TextBox 7">
            <a:extLst>
              <a:ext uri="{FF2B5EF4-FFF2-40B4-BE49-F238E27FC236}">
                <a16:creationId xmlns:a16="http://schemas.microsoft.com/office/drawing/2014/main" id="{B13E5E1A-0E03-74B5-9BD8-7727682AC578}"/>
              </a:ext>
            </a:extLst>
          </p:cNvPr>
          <p:cNvSpPr txBox="1"/>
          <p:nvPr/>
        </p:nvSpPr>
        <p:spPr>
          <a:xfrm>
            <a:off x="6158238" y="3968899"/>
            <a:ext cx="3961121" cy="1446550"/>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solidFill>
                  <a:schemeClr val="bg1"/>
                </a:solidFill>
                <a:latin typeface="Times New Roman" panose="02020603050405020304" pitchFamily="18" charset="0"/>
                <a:cs typeface="Times New Roman" panose="02020603050405020304" pitchFamily="18" charset="0"/>
              </a:rPr>
              <a:t>Increased productivity </a:t>
            </a:r>
          </a:p>
        </p:txBody>
      </p:sp>
      <p:sp>
        <p:nvSpPr>
          <p:cNvPr id="9" name="TextBox 8">
            <a:extLst>
              <a:ext uri="{FF2B5EF4-FFF2-40B4-BE49-F238E27FC236}">
                <a16:creationId xmlns:a16="http://schemas.microsoft.com/office/drawing/2014/main" id="{53643AB1-532F-C1D6-87FE-E426E617AB39}"/>
              </a:ext>
            </a:extLst>
          </p:cNvPr>
          <p:cNvSpPr txBox="1"/>
          <p:nvPr/>
        </p:nvSpPr>
        <p:spPr>
          <a:xfrm>
            <a:off x="4992636" y="9841869"/>
            <a:ext cx="5042889" cy="1934056"/>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r"/>
            <a:r>
              <a:rPr lang="en-US" dirty="0">
                <a:solidFill>
                  <a:schemeClr val="bg1"/>
                </a:solidFill>
                <a:latin typeface="Times New Roman" panose="02020603050405020304" pitchFamily="18" charset="0"/>
                <a:cs typeface="Times New Roman" panose="02020603050405020304" pitchFamily="18" charset="0"/>
              </a:rPr>
              <a:t>Lower cost than replacing all disjointed parts with a new single system.</a:t>
            </a:r>
          </a:p>
        </p:txBody>
      </p:sp>
      <p:sp>
        <p:nvSpPr>
          <p:cNvPr id="10" name="TextBox 9">
            <a:extLst>
              <a:ext uri="{FF2B5EF4-FFF2-40B4-BE49-F238E27FC236}">
                <a16:creationId xmlns:a16="http://schemas.microsoft.com/office/drawing/2014/main" id="{D1F2010B-AA6D-66E2-ECC9-EE0918A36E12}"/>
              </a:ext>
            </a:extLst>
          </p:cNvPr>
          <p:cNvSpPr txBox="1"/>
          <p:nvPr/>
        </p:nvSpPr>
        <p:spPr>
          <a:xfrm>
            <a:off x="4371324" y="8911030"/>
            <a:ext cx="5664201"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r"/>
            <a:r>
              <a:rPr lang="en-US" sz="4400" dirty="0">
                <a:solidFill>
                  <a:schemeClr val="bg1"/>
                </a:solidFill>
                <a:latin typeface="Times New Roman" panose="02020603050405020304" pitchFamily="18" charset="0"/>
                <a:cs typeface="Times New Roman" panose="02020603050405020304" pitchFamily="18" charset="0"/>
              </a:rPr>
              <a:t>Cost-effectiveness</a:t>
            </a:r>
          </a:p>
        </p:txBody>
      </p:sp>
      <p:sp>
        <p:nvSpPr>
          <p:cNvPr id="11" name="TextBox 10">
            <a:extLst>
              <a:ext uri="{FF2B5EF4-FFF2-40B4-BE49-F238E27FC236}">
                <a16:creationId xmlns:a16="http://schemas.microsoft.com/office/drawing/2014/main" id="{24AEAB5F-A68D-4A3F-3A5E-FB359CD41360}"/>
              </a:ext>
            </a:extLst>
          </p:cNvPr>
          <p:cNvSpPr txBox="1"/>
          <p:nvPr/>
        </p:nvSpPr>
        <p:spPr>
          <a:xfrm>
            <a:off x="15048238" y="5468378"/>
            <a:ext cx="6449687" cy="1934056"/>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r>
              <a:rPr lang="en-US" dirty="0">
                <a:solidFill>
                  <a:schemeClr val="bg1"/>
                </a:solidFill>
                <a:latin typeface="Times New Roman" panose="02020603050405020304" pitchFamily="18" charset="0"/>
                <a:cs typeface="Times New Roman" panose="02020603050405020304" pitchFamily="18" charset="0"/>
              </a:rPr>
              <a:t>Data is updated across all components of the system simultaneously.</a:t>
            </a:r>
          </a:p>
        </p:txBody>
      </p:sp>
      <p:sp>
        <p:nvSpPr>
          <p:cNvPr id="12" name="TextBox 11">
            <a:extLst>
              <a:ext uri="{FF2B5EF4-FFF2-40B4-BE49-F238E27FC236}">
                <a16:creationId xmlns:a16="http://schemas.microsoft.com/office/drawing/2014/main" id="{BFB78A1B-C54B-CF48-4D88-42C4E5A675D2}"/>
              </a:ext>
            </a:extLst>
          </p:cNvPr>
          <p:cNvSpPr txBox="1"/>
          <p:nvPr/>
        </p:nvSpPr>
        <p:spPr>
          <a:xfrm>
            <a:off x="15048238" y="4316683"/>
            <a:ext cx="4265521"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solidFill>
                  <a:schemeClr val="bg1"/>
                </a:solidFill>
                <a:latin typeface="Syncopate" panose="02000505000000020003" pitchFamily="2" charset="0"/>
              </a:rPr>
              <a:t>High Accuracy</a:t>
            </a:r>
          </a:p>
        </p:txBody>
      </p:sp>
      <p:sp>
        <p:nvSpPr>
          <p:cNvPr id="13" name="TextBox 12">
            <a:extLst>
              <a:ext uri="{FF2B5EF4-FFF2-40B4-BE49-F238E27FC236}">
                <a16:creationId xmlns:a16="http://schemas.microsoft.com/office/drawing/2014/main" id="{3F9ECE5B-98F2-102E-0D26-79A2B3BB55FF}"/>
              </a:ext>
            </a:extLst>
          </p:cNvPr>
          <p:cNvSpPr txBox="1"/>
          <p:nvPr/>
        </p:nvSpPr>
        <p:spPr>
          <a:xfrm>
            <a:off x="15048239" y="9887978"/>
            <a:ext cx="5733854"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r>
              <a:rPr lang="en-US" dirty="0">
                <a:solidFill>
                  <a:schemeClr val="bg1"/>
                </a:solidFill>
                <a:latin typeface="Times New Roman" panose="02020603050405020304" pitchFamily="18" charset="0"/>
                <a:cs typeface="Times New Roman" panose="02020603050405020304" pitchFamily="18" charset="0"/>
              </a:rPr>
              <a:t>Automating and simplifying data collection and processing.</a:t>
            </a:r>
          </a:p>
        </p:txBody>
      </p:sp>
      <p:sp>
        <p:nvSpPr>
          <p:cNvPr id="14" name="TextBox 13">
            <a:extLst>
              <a:ext uri="{FF2B5EF4-FFF2-40B4-BE49-F238E27FC236}">
                <a16:creationId xmlns:a16="http://schemas.microsoft.com/office/drawing/2014/main" id="{F9A2BDC2-A8DD-5B2F-F903-4FA28CEFF015}"/>
              </a:ext>
            </a:extLst>
          </p:cNvPr>
          <p:cNvSpPr txBox="1"/>
          <p:nvPr/>
        </p:nvSpPr>
        <p:spPr>
          <a:xfrm>
            <a:off x="15048239" y="9026542"/>
            <a:ext cx="5586126"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pPr algn="l"/>
            <a:r>
              <a:rPr lang="en-US" sz="4400" dirty="0">
                <a:solidFill>
                  <a:schemeClr val="bg1"/>
                </a:solidFill>
                <a:latin typeface="Times New Roman" panose="02020603050405020304" pitchFamily="18" charset="0"/>
                <a:cs typeface="Times New Roman" panose="02020603050405020304" pitchFamily="18" charset="0"/>
              </a:rPr>
              <a:t>Automation processes</a:t>
            </a:r>
          </a:p>
        </p:txBody>
      </p:sp>
      <p:sp>
        <p:nvSpPr>
          <p:cNvPr id="6" name="TextBox 5">
            <a:extLst>
              <a:ext uri="{FF2B5EF4-FFF2-40B4-BE49-F238E27FC236}">
                <a16:creationId xmlns:a16="http://schemas.microsoft.com/office/drawing/2014/main" id="{C4D3D52A-2C1D-3B40-89AD-E84502DD5E5C}"/>
              </a:ext>
            </a:extLst>
          </p:cNvPr>
          <p:cNvSpPr txBox="1"/>
          <p:nvPr/>
        </p:nvSpPr>
        <p:spPr>
          <a:xfrm>
            <a:off x="1520904" y="1277612"/>
            <a:ext cx="21335842" cy="1323439"/>
          </a:xfrm>
          <a:prstGeom prst="rect">
            <a:avLst/>
          </a:prstGeom>
          <a:noFill/>
        </p:spPr>
        <p:txBody>
          <a:bodyPr wrap="square" rtlCol="0" anchor="t">
            <a:spAutoFit/>
          </a:bodyPr>
          <a:lstStyle/>
          <a:p>
            <a:pPr algn="ctr"/>
            <a:r>
              <a:rPr lang="en-US" sz="80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rPr>
              <a:t>Benefits of Payroll Automation</a:t>
            </a:r>
          </a:p>
        </p:txBody>
      </p:sp>
    </p:spTree>
    <p:extLst>
      <p:ext uri="{BB962C8B-B14F-4D97-AF65-F5344CB8AC3E}">
        <p14:creationId xmlns:p14="http://schemas.microsoft.com/office/powerpoint/2010/main" val="309957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drawing a diagram on a piece of paper&#10;&#10;Description automatically generated with medium confidence">
            <a:extLst>
              <a:ext uri="{FF2B5EF4-FFF2-40B4-BE49-F238E27FC236}">
                <a16:creationId xmlns:a16="http://schemas.microsoft.com/office/drawing/2014/main" id="{B1750CA7-E9A0-165A-EB9B-B3E0AAE38DF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384" r="384"/>
          <a:stretch/>
        </p:blipFill>
        <p:spPr>
          <a:xfrm>
            <a:off x="2470805" y="1476012"/>
            <a:ext cx="7645431" cy="9324068"/>
          </a:xfrm>
        </p:spPr>
      </p:pic>
      <p:sp>
        <p:nvSpPr>
          <p:cNvPr id="8" name="Graphic 4">
            <a:extLst>
              <a:ext uri="{FF2B5EF4-FFF2-40B4-BE49-F238E27FC236}">
                <a16:creationId xmlns:a16="http://schemas.microsoft.com/office/drawing/2014/main" id="{AAB188EF-B306-586A-7EF8-52FC27730AAC}"/>
              </a:ext>
            </a:extLst>
          </p:cNvPr>
          <p:cNvSpPr/>
          <p:nvPr/>
        </p:nvSpPr>
        <p:spPr>
          <a:xfrm>
            <a:off x="431981" y="142240"/>
            <a:ext cx="4077650" cy="2857273"/>
          </a:xfrm>
          <a:custGeom>
            <a:avLst/>
            <a:gdLst>
              <a:gd name="connsiteX0" fmla="*/ 5713560 w 7771908"/>
              <a:gd name="connsiteY0" fmla="*/ 67093 h 6909025"/>
              <a:gd name="connsiteX1" fmla="*/ 5017523 w 7771908"/>
              <a:gd name="connsiteY1" fmla="*/ 164957 h 6909025"/>
              <a:gd name="connsiteX2" fmla="*/ 4100572 w 7771908"/>
              <a:gd name="connsiteY2" fmla="*/ 789473 h 6909025"/>
              <a:gd name="connsiteX3" fmla="*/ 2071980 w 7771908"/>
              <a:gd name="connsiteY3" fmla="*/ 1597611 h 6909025"/>
              <a:gd name="connsiteX4" fmla="*/ 1126784 w 7771908"/>
              <a:gd name="connsiteY4" fmla="*/ 2317470 h 6909025"/>
              <a:gd name="connsiteX5" fmla="*/ 185118 w 7771908"/>
              <a:gd name="connsiteY5" fmla="*/ 3003529 h 6909025"/>
              <a:gd name="connsiteX6" fmla="*/ 43389 w 7771908"/>
              <a:gd name="connsiteY6" fmla="*/ 3649233 h 6909025"/>
              <a:gd name="connsiteX7" fmla="*/ 15648 w 7771908"/>
              <a:gd name="connsiteY7" fmla="*/ 5930886 h 6909025"/>
              <a:gd name="connsiteX8" fmla="*/ 60538 w 7771908"/>
              <a:gd name="connsiteY8" fmla="*/ 6445935 h 6909025"/>
              <a:gd name="connsiteX9" fmla="*/ 176544 w 7771908"/>
              <a:gd name="connsiteY9" fmla="*/ 6909025 h 6909025"/>
              <a:gd name="connsiteX10" fmla="*/ 7771909 w 7771908"/>
              <a:gd name="connsiteY10" fmla="*/ 0 h 6909025"/>
              <a:gd name="connsiteX11" fmla="*/ 5713560 w 7771908"/>
              <a:gd name="connsiteY11" fmla="*/ 67093 h 690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1908" h="6909025">
                <a:moveTo>
                  <a:pt x="5713560" y="67093"/>
                </a:moveTo>
                <a:cubicBezTo>
                  <a:pt x="5478017" y="74659"/>
                  <a:pt x="5237935" y="83235"/>
                  <a:pt x="5017523" y="164957"/>
                </a:cubicBezTo>
                <a:cubicBezTo>
                  <a:pt x="4669506" y="294098"/>
                  <a:pt x="4411771" y="587186"/>
                  <a:pt x="4100572" y="789473"/>
                </a:cubicBezTo>
                <a:cubicBezTo>
                  <a:pt x="3487758" y="1187489"/>
                  <a:pt x="2694378" y="1215738"/>
                  <a:pt x="2071980" y="1597611"/>
                </a:cubicBezTo>
                <a:cubicBezTo>
                  <a:pt x="1734050" y="1804942"/>
                  <a:pt x="1462697" y="2107112"/>
                  <a:pt x="1126784" y="2317470"/>
                </a:cubicBezTo>
                <a:cubicBezTo>
                  <a:pt x="792888" y="2526314"/>
                  <a:pt x="379302" y="2661004"/>
                  <a:pt x="185118" y="3003529"/>
                </a:cubicBezTo>
                <a:cubicBezTo>
                  <a:pt x="75669" y="3197240"/>
                  <a:pt x="56503" y="3427272"/>
                  <a:pt x="43389" y="3649233"/>
                </a:cubicBezTo>
                <a:cubicBezTo>
                  <a:pt x="-3013" y="4408943"/>
                  <a:pt x="-12092" y="5170671"/>
                  <a:pt x="15648" y="5930886"/>
                </a:cubicBezTo>
                <a:lnTo>
                  <a:pt x="60538" y="6445935"/>
                </a:lnTo>
                <a:cubicBezTo>
                  <a:pt x="99375" y="6600299"/>
                  <a:pt x="137707" y="6754662"/>
                  <a:pt x="176544" y="6909025"/>
                </a:cubicBezTo>
                <a:cubicBezTo>
                  <a:pt x="2830054" y="4746424"/>
                  <a:pt x="5302495" y="2371951"/>
                  <a:pt x="7771909" y="0"/>
                </a:cubicBezTo>
                <a:cubicBezTo>
                  <a:pt x="7085961" y="22196"/>
                  <a:pt x="6399508" y="44897"/>
                  <a:pt x="5713560" y="67093"/>
                </a:cubicBezTo>
                <a:close/>
              </a:path>
            </a:pathLst>
          </a:custGeom>
          <a:solidFill>
            <a:schemeClr val="accent3"/>
          </a:solidFill>
          <a:ln w="5044" cap="flat">
            <a:noFill/>
            <a:prstDash val="solid"/>
            <a:miter/>
          </a:ln>
        </p:spPr>
        <p:txBody>
          <a:bodyPr rtlCol="0" anchor="ctr"/>
          <a:lstStyle/>
          <a:p>
            <a:endParaRPr lang="en-US" dirty="0">
              <a:latin typeface="Urbanist Light" panose="020B0A04040200000203" pitchFamily="34" charset="77"/>
            </a:endParaRPr>
          </a:p>
        </p:txBody>
      </p:sp>
      <p:sp>
        <p:nvSpPr>
          <p:cNvPr id="11" name="Graphic 11">
            <a:extLst>
              <a:ext uri="{FF2B5EF4-FFF2-40B4-BE49-F238E27FC236}">
                <a16:creationId xmlns:a16="http://schemas.microsoft.com/office/drawing/2014/main" id="{D093001E-37D7-8A61-F453-30ADF0EABE61}"/>
              </a:ext>
            </a:extLst>
          </p:cNvPr>
          <p:cNvSpPr/>
          <p:nvPr/>
        </p:nvSpPr>
        <p:spPr>
          <a:xfrm>
            <a:off x="8111175" y="11204463"/>
            <a:ext cx="4077650" cy="2071049"/>
          </a:xfrm>
          <a:custGeom>
            <a:avLst/>
            <a:gdLst>
              <a:gd name="connsiteX0" fmla="*/ 3958865 w 4077650"/>
              <a:gd name="connsiteY0" fmla="*/ 1224967 h 2071049"/>
              <a:gd name="connsiteX1" fmla="*/ 3440013 w 4077650"/>
              <a:gd name="connsiteY1" fmla="*/ 1224967 h 2071049"/>
              <a:gd name="connsiteX2" fmla="*/ 3440013 w 4077650"/>
              <a:gd name="connsiteY2" fmla="*/ 878368 h 2071049"/>
              <a:gd name="connsiteX3" fmla="*/ 2142881 w 4077650"/>
              <a:gd name="connsiteY3" fmla="*/ 878368 h 2071049"/>
              <a:gd name="connsiteX4" fmla="*/ 2062107 w 4077650"/>
              <a:gd name="connsiteY4" fmla="*/ 797653 h 2071049"/>
              <a:gd name="connsiteX5" fmla="*/ 2062107 w 4077650"/>
              <a:gd name="connsiteY5" fmla="*/ 512777 h 2071049"/>
              <a:gd name="connsiteX6" fmla="*/ 2934464 w 4077650"/>
              <a:gd name="connsiteY6" fmla="*/ 512777 h 2071049"/>
              <a:gd name="connsiteX7" fmla="*/ 3036144 w 4077650"/>
              <a:gd name="connsiteY7" fmla="*/ 411171 h 2071049"/>
              <a:gd name="connsiteX8" fmla="*/ 3036144 w 4077650"/>
              <a:gd name="connsiteY8" fmla="*/ 101606 h 2071049"/>
              <a:gd name="connsiteX9" fmla="*/ 2934464 w 4077650"/>
              <a:gd name="connsiteY9" fmla="*/ 0 h 2071049"/>
              <a:gd name="connsiteX10" fmla="*/ 1180247 w 4077650"/>
              <a:gd name="connsiteY10" fmla="*/ 0 h 2071049"/>
              <a:gd name="connsiteX11" fmla="*/ 1078568 w 4077650"/>
              <a:gd name="connsiteY11" fmla="*/ 101606 h 2071049"/>
              <a:gd name="connsiteX12" fmla="*/ 1078568 w 4077650"/>
              <a:gd name="connsiteY12" fmla="*/ 412121 h 2071049"/>
              <a:gd name="connsiteX13" fmla="*/ 1180247 w 4077650"/>
              <a:gd name="connsiteY13" fmla="*/ 513727 h 2071049"/>
              <a:gd name="connsiteX14" fmla="*/ 2052604 w 4077650"/>
              <a:gd name="connsiteY14" fmla="*/ 513727 h 2071049"/>
              <a:gd name="connsiteX15" fmla="*/ 2052604 w 4077650"/>
              <a:gd name="connsiteY15" fmla="*/ 789107 h 2071049"/>
              <a:gd name="connsiteX16" fmla="*/ 1962328 w 4077650"/>
              <a:gd name="connsiteY16" fmla="*/ 879318 h 2071049"/>
              <a:gd name="connsiteX17" fmla="*/ 674699 w 4077650"/>
              <a:gd name="connsiteY17" fmla="*/ 879318 h 2071049"/>
              <a:gd name="connsiteX18" fmla="*/ 674699 w 4077650"/>
              <a:gd name="connsiteY18" fmla="*/ 1224967 h 2071049"/>
              <a:gd name="connsiteX19" fmla="*/ 117835 w 4077650"/>
              <a:gd name="connsiteY19" fmla="*/ 1224967 h 2071049"/>
              <a:gd name="connsiteX20" fmla="*/ 0 w 4077650"/>
              <a:gd name="connsiteY20" fmla="*/ 1342716 h 2071049"/>
              <a:gd name="connsiteX21" fmla="*/ 0 w 4077650"/>
              <a:gd name="connsiteY21" fmla="*/ 1953301 h 2071049"/>
              <a:gd name="connsiteX22" fmla="*/ 117835 w 4077650"/>
              <a:gd name="connsiteY22" fmla="*/ 2071050 h 2071049"/>
              <a:gd name="connsiteX23" fmla="*/ 1479586 w 4077650"/>
              <a:gd name="connsiteY23" fmla="*/ 2071050 h 2071049"/>
              <a:gd name="connsiteX24" fmla="*/ 1597420 w 4077650"/>
              <a:gd name="connsiteY24" fmla="*/ 1953301 h 2071049"/>
              <a:gd name="connsiteX25" fmla="*/ 1597420 w 4077650"/>
              <a:gd name="connsiteY25" fmla="*/ 1342716 h 2071049"/>
              <a:gd name="connsiteX26" fmla="*/ 1479586 w 4077650"/>
              <a:gd name="connsiteY26" fmla="*/ 1224967 h 2071049"/>
              <a:gd name="connsiteX27" fmla="*/ 684201 w 4077650"/>
              <a:gd name="connsiteY27" fmla="*/ 1224967 h 2071049"/>
              <a:gd name="connsiteX28" fmla="*/ 684201 w 4077650"/>
              <a:gd name="connsiteY28" fmla="*/ 887864 h 2071049"/>
              <a:gd name="connsiteX29" fmla="*/ 1962328 w 4077650"/>
              <a:gd name="connsiteY29" fmla="*/ 887864 h 2071049"/>
              <a:gd name="connsiteX30" fmla="*/ 2052604 w 4077650"/>
              <a:gd name="connsiteY30" fmla="*/ 978075 h 2071049"/>
              <a:gd name="connsiteX31" fmla="*/ 2142881 w 4077650"/>
              <a:gd name="connsiteY31" fmla="*/ 887864 h 2071049"/>
              <a:gd name="connsiteX32" fmla="*/ 3430510 w 4077650"/>
              <a:gd name="connsiteY32" fmla="*/ 887864 h 2071049"/>
              <a:gd name="connsiteX33" fmla="*/ 3430510 w 4077650"/>
              <a:gd name="connsiteY33" fmla="*/ 1224967 h 2071049"/>
              <a:gd name="connsiteX34" fmla="*/ 2598065 w 4077650"/>
              <a:gd name="connsiteY34" fmla="*/ 1224967 h 2071049"/>
              <a:gd name="connsiteX35" fmla="*/ 2480230 w 4077650"/>
              <a:gd name="connsiteY35" fmla="*/ 1342716 h 2071049"/>
              <a:gd name="connsiteX36" fmla="*/ 2480230 w 4077650"/>
              <a:gd name="connsiteY36" fmla="*/ 1953301 h 2071049"/>
              <a:gd name="connsiteX37" fmla="*/ 2598065 w 4077650"/>
              <a:gd name="connsiteY37" fmla="*/ 2071050 h 2071049"/>
              <a:gd name="connsiteX38" fmla="*/ 3959816 w 4077650"/>
              <a:gd name="connsiteY38" fmla="*/ 2071050 h 2071049"/>
              <a:gd name="connsiteX39" fmla="*/ 4077650 w 4077650"/>
              <a:gd name="connsiteY39" fmla="*/ 1953301 h 2071049"/>
              <a:gd name="connsiteX40" fmla="*/ 4077650 w 4077650"/>
              <a:gd name="connsiteY40" fmla="*/ 1342716 h 2071049"/>
              <a:gd name="connsiteX41" fmla="*/ 3958865 w 4077650"/>
              <a:gd name="connsiteY41" fmla="*/ 1224967 h 20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7650" h="2071049">
                <a:moveTo>
                  <a:pt x="3958865" y="1224967"/>
                </a:moveTo>
                <a:lnTo>
                  <a:pt x="3440013" y="1224967"/>
                </a:lnTo>
                <a:lnTo>
                  <a:pt x="3440013" y="878368"/>
                </a:lnTo>
                <a:lnTo>
                  <a:pt x="2142881" y="878368"/>
                </a:lnTo>
                <a:lnTo>
                  <a:pt x="2062107" y="797653"/>
                </a:lnTo>
                <a:lnTo>
                  <a:pt x="2062107" y="512777"/>
                </a:lnTo>
                <a:lnTo>
                  <a:pt x="2934464" y="512777"/>
                </a:lnTo>
                <a:cubicBezTo>
                  <a:pt x="2990531" y="512777"/>
                  <a:pt x="3036144" y="467197"/>
                  <a:pt x="3036144" y="411171"/>
                </a:cubicBezTo>
                <a:lnTo>
                  <a:pt x="3036144" y="101606"/>
                </a:lnTo>
                <a:cubicBezTo>
                  <a:pt x="3036144" y="45580"/>
                  <a:pt x="2990531" y="0"/>
                  <a:pt x="2934464" y="0"/>
                </a:cubicBezTo>
                <a:lnTo>
                  <a:pt x="1180247" y="0"/>
                </a:lnTo>
                <a:cubicBezTo>
                  <a:pt x="1124181" y="0"/>
                  <a:pt x="1078568" y="45580"/>
                  <a:pt x="1078568" y="101606"/>
                </a:cubicBezTo>
                <a:lnTo>
                  <a:pt x="1078568" y="412121"/>
                </a:lnTo>
                <a:cubicBezTo>
                  <a:pt x="1078568" y="468146"/>
                  <a:pt x="1124181" y="513727"/>
                  <a:pt x="1180247" y="513727"/>
                </a:cubicBezTo>
                <a:lnTo>
                  <a:pt x="2052604" y="513727"/>
                </a:lnTo>
                <a:lnTo>
                  <a:pt x="2052604" y="789107"/>
                </a:lnTo>
                <a:lnTo>
                  <a:pt x="1962328" y="879318"/>
                </a:lnTo>
                <a:lnTo>
                  <a:pt x="674699" y="879318"/>
                </a:lnTo>
                <a:lnTo>
                  <a:pt x="674699" y="1224967"/>
                </a:lnTo>
                <a:lnTo>
                  <a:pt x="117835" y="1224967"/>
                </a:lnTo>
                <a:cubicBezTo>
                  <a:pt x="52265" y="1224967"/>
                  <a:pt x="0" y="1277195"/>
                  <a:pt x="0" y="1342716"/>
                </a:cubicBezTo>
                <a:lnTo>
                  <a:pt x="0" y="1953301"/>
                </a:lnTo>
                <a:cubicBezTo>
                  <a:pt x="0" y="2017873"/>
                  <a:pt x="52265" y="2071050"/>
                  <a:pt x="117835" y="2071050"/>
                </a:cubicBezTo>
                <a:lnTo>
                  <a:pt x="1479586" y="2071050"/>
                </a:lnTo>
                <a:cubicBezTo>
                  <a:pt x="1544205" y="2071050"/>
                  <a:pt x="1597420" y="2018822"/>
                  <a:pt x="1597420" y="1953301"/>
                </a:cubicBezTo>
                <a:lnTo>
                  <a:pt x="1597420" y="1342716"/>
                </a:lnTo>
                <a:cubicBezTo>
                  <a:pt x="1597420" y="1278144"/>
                  <a:pt x="1545155" y="1224967"/>
                  <a:pt x="1479586" y="1224967"/>
                </a:cubicBezTo>
                <a:lnTo>
                  <a:pt x="684201" y="1224967"/>
                </a:lnTo>
                <a:lnTo>
                  <a:pt x="684201" y="887864"/>
                </a:lnTo>
                <a:lnTo>
                  <a:pt x="1962328" y="887864"/>
                </a:lnTo>
                <a:lnTo>
                  <a:pt x="2052604" y="978075"/>
                </a:lnTo>
                <a:lnTo>
                  <a:pt x="2142881" y="887864"/>
                </a:lnTo>
                <a:lnTo>
                  <a:pt x="3430510" y="887864"/>
                </a:lnTo>
                <a:lnTo>
                  <a:pt x="3430510" y="1224967"/>
                </a:lnTo>
                <a:lnTo>
                  <a:pt x="2598065" y="1224967"/>
                </a:lnTo>
                <a:cubicBezTo>
                  <a:pt x="2533446" y="1224967"/>
                  <a:pt x="2480230" y="1277195"/>
                  <a:pt x="2480230" y="1342716"/>
                </a:cubicBezTo>
                <a:lnTo>
                  <a:pt x="2480230" y="1953301"/>
                </a:lnTo>
                <a:cubicBezTo>
                  <a:pt x="2480230" y="2017873"/>
                  <a:pt x="2532496" y="2071050"/>
                  <a:pt x="2598065" y="2071050"/>
                </a:cubicBezTo>
                <a:lnTo>
                  <a:pt x="3959816" y="2071050"/>
                </a:lnTo>
                <a:cubicBezTo>
                  <a:pt x="4024435" y="2071050"/>
                  <a:pt x="4077650" y="2018822"/>
                  <a:pt x="4077650" y="1953301"/>
                </a:cubicBezTo>
                <a:lnTo>
                  <a:pt x="4077650" y="1342716"/>
                </a:lnTo>
                <a:cubicBezTo>
                  <a:pt x="4076700" y="1277195"/>
                  <a:pt x="4024435" y="1224967"/>
                  <a:pt x="3958865" y="1224967"/>
                </a:cubicBezTo>
                <a:close/>
              </a:path>
            </a:pathLst>
          </a:custGeom>
          <a:solidFill>
            <a:schemeClr val="accent1"/>
          </a:solidFill>
          <a:ln w="9503" cap="flat">
            <a:noFill/>
            <a:prstDash val="solid"/>
            <a:miter/>
          </a:ln>
        </p:spPr>
        <p:txBody>
          <a:bodyPr rtlCol="0" anchor="ctr"/>
          <a:lstStyle/>
          <a:p>
            <a:endParaRPr lang="en-US" dirty="0">
              <a:latin typeface="Urbanist Light" panose="020B0A04040200000203" pitchFamily="34" charset="77"/>
            </a:endParaRPr>
          </a:p>
        </p:txBody>
      </p:sp>
      <p:sp>
        <p:nvSpPr>
          <p:cNvPr id="10" name="Graphic 2">
            <a:extLst>
              <a:ext uri="{FF2B5EF4-FFF2-40B4-BE49-F238E27FC236}">
                <a16:creationId xmlns:a16="http://schemas.microsoft.com/office/drawing/2014/main" id="{4535A3BA-4537-EFB2-3E3D-3272E835A7DF}"/>
              </a:ext>
            </a:extLst>
          </p:cNvPr>
          <p:cNvSpPr/>
          <p:nvPr/>
        </p:nvSpPr>
        <p:spPr>
          <a:xfrm rot="20073563">
            <a:off x="20402305" y="11419250"/>
            <a:ext cx="3807375" cy="1641475"/>
          </a:xfrm>
          <a:custGeom>
            <a:avLst/>
            <a:gdLst>
              <a:gd name="connsiteX0" fmla="*/ 7773641 w 7773640"/>
              <a:gd name="connsiteY0" fmla="*/ 3056717 h 3655093"/>
              <a:gd name="connsiteX1" fmla="*/ 7618192 w 7773640"/>
              <a:gd name="connsiteY1" fmla="*/ 2932830 h 3655093"/>
              <a:gd name="connsiteX2" fmla="*/ 7518970 w 7773640"/>
              <a:gd name="connsiteY2" fmla="*/ 2853542 h 3655093"/>
              <a:gd name="connsiteX3" fmla="*/ 7617779 w 7773640"/>
              <a:gd name="connsiteY3" fmla="*/ 2773841 h 3655093"/>
              <a:gd name="connsiteX4" fmla="*/ 7772400 w 7773640"/>
              <a:gd name="connsiteY4" fmla="*/ 2649128 h 3655093"/>
              <a:gd name="connsiteX5" fmla="*/ 7616952 w 7773640"/>
              <a:gd name="connsiteY5" fmla="*/ 2525240 h 3655093"/>
              <a:gd name="connsiteX6" fmla="*/ 7517730 w 7773640"/>
              <a:gd name="connsiteY6" fmla="*/ 2445952 h 3655093"/>
              <a:gd name="connsiteX7" fmla="*/ 7616539 w 7773640"/>
              <a:gd name="connsiteY7" fmla="*/ 2366251 h 3655093"/>
              <a:gd name="connsiteX8" fmla="*/ 7771160 w 7773640"/>
              <a:gd name="connsiteY8" fmla="*/ 2241538 h 3655093"/>
              <a:gd name="connsiteX9" fmla="*/ 7615712 w 7773640"/>
              <a:gd name="connsiteY9" fmla="*/ 2117650 h 3655093"/>
              <a:gd name="connsiteX10" fmla="*/ 7516490 w 7773640"/>
              <a:gd name="connsiteY10" fmla="*/ 2038362 h 3655093"/>
              <a:gd name="connsiteX11" fmla="*/ 7615299 w 7773640"/>
              <a:gd name="connsiteY11" fmla="*/ 1958661 h 3655093"/>
              <a:gd name="connsiteX12" fmla="*/ 7769920 w 7773640"/>
              <a:gd name="connsiteY12" fmla="*/ 1833948 h 3655093"/>
              <a:gd name="connsiteX13" fmla="*/ 7614472 w 7773640"/>
              <a:gd name="connsiteY13" fmla="*/ 1710060 h 3655093"/>
              <a:gd name="connsiteX14" fmla="*/ 7515250 w 7773640"/>
              <a:gd name="connsiteY14" fmla="*/ 1630772 h 3655093"/>
              <a:gd name="connsiteX15" fmla="*/ 7614058 w 7773640"/>
              <a:gd name="connsiteY15" fmla="*/ 1551071 h 3655093"/>
              <a:gd name="connsiteX16" fmla="*/ 7768679 w 7773640"/>
              <a:gd name="connsiteY16" fmla="*/ 1426358 h 3655093"/>
              <a:gd name="connsiteX17" fmla="*/ 7613231 w 7773640"/>
              <a:gd name="connsiteY17" fmla="*/ 1302471 h 3655093"/>
              <a:gd name="connsiteX18" fmla="*/ 7514009 w 7773640"/>
              <a:gd name="connsiteY18" fmla="*/ 1223183 h 3655093"/>
              <a:gd name="connsiteX19" fmla="*/ 7612818 w 7773640"/>
              <a:gd name="connsiteY19" fmla="*/ 1143482 h 3655093"/>
              <a:gd name="connsiteX20" fmla="*/ 7767439 w 7773640"/>
              <a:gd name="connsiteY20" fmla="*/ 1018768 h 3655093"/>
              <a:gd name="connsiteX21" fmla="*/ 7611991 w 7773640"/>
              <a:gd name="connsiteY21" fmla="*/ 894881 h 3655093"/>
              <a:gd name="connsiteX22" fmla="*/ 7512769 w 7773640"/>
              <a:gd name="connsiteY22" fmla="*/ 815593 h 3655093"/>
              <a:gd name="connsiteX23" fmla="*/ 7611578 w 7773640"/>
              <a:gd name="connsiteY23" fmla="*/ 735892 h 3655093"/>
              <a:gd name="connsiteX24" fmla="*/ 7707079 w 7773640"/>
              <a:gd name="connsiteY24" fmla="*/ 659081 h 3655093"/>
              <a:gd name="connsiteX25" fmla="*/ 7245283 w 7773640"/>
              <a:gd name="connsiteY25" fmla="*/ 158989 h 3655093"/>
              <a:gd name="connsiteX26" fmla="*/ 7270915 w 7773640"/>
              <a:gd name="connsiteY26" fmla="*/ 0 h 3655093"/>
              <a:gd name="connsiteX27" fmla="*/ 547375 w 7773640"/>
              <a:gd name="connsiteY27" fmla="*/ 0 h 3655093"/>
              <a:gd name="connsiteX28" fmla="*/ 549856 w 7773640"/>
              <a:gd name="connsiteY28" fmla="*/ 51620 h 3655093"/>
              <a:gd name="connsiteX29" fmla="*/ 119067 w 7773640"/>
              <a:gd name="connsiteY29" fmla="*/ 548409 h 3655093"/>
              <a:gd name="connsiteX30" fmla="*/ 0 w 7773640"/>
              <a:gd name="connsiteY30" fmla="*/ 640085 h 3655093"/>
              <a:gd name="connsiteX31" fmla="*/ 0 w 7773640"/>
              <a:gd name="connsiteY31" fmla="*/ 667341 h 3655093"/>
              <a:gd name="connsiteX32" fmla="*/ 137671 w 7773640"/>
              <a:gd name="connsiteY32" fmla="*/ 772232 h 3655093"/>
              <a:gd name="connsiteX33" fmla="*/ 236893 w 7773640"/>
              <a:gd name="connsiteY33" fmla="*/ 847803 h 3655093"/>
              <a:gd name="connsiteX34" fmla="*/ 138084 w 7773640"/>
              <a:gd name="connsiteY34" fmla="*/ 923788 h 3655093"/>
              <a:gd name="connsiteX35" fmla="*/ 0 w 7773640"/>
              <a:gd name="connsiteY35" fmla="*/ 1029918 h 3655093"/>
              <a:gd name="connsiteX36" fmla="*/ 0 w 7773640"/>
              <a:gd name="connsiteY36" fmla="*/ 1055521 h 3655093"/>
              <a:gd name="connsiteX37" fmla="*/ 138498 w 7773640"/>
              <a:gd name="connsiteY37" fmla="*/ 1160826 h 3655093"/>
              <a:gd name="connsiteX38" fmla="*/ 237720 w 7773640"/>
              <a:gd name="connsiteY38" fmla="*/ 1236397 h 3655093"/>
              <a:gd name="connsiteX39" fmla="*/ 138911 w 7773640"/>
              <a:gd name="connsiteY39" fmla="*/ 1312382 h 3655093"/>
              <a:gd name="connsiteX40" fmla="*/ 0 w 7773640"/>
              <a:gd name="connsiteY40" fmla="*/ 1419751 h 3655093"/>
              <a:gd name="connsiteX41" fmla="*/ 0 w 7773640"/>
              <a:gd name="connsiteY41" fmla="*/ 1444115 h 3655093"/>
              <a:gd name="connsiteX42" fmla="*/ 139324 w 7773640"/>
              <a:gd name="connsiteY42" fmla="*/ 1550245 h 3655093"/>
              <a:gd name="connsiteX43" fmla="*/ 238547 w 7773640"/>
              <a:gd name="connsiteY43" fmla="*/ 1625817 h 3655093"/>
              <a:gd name="connsiteX44" fmla="*/ 139738 w 7773640"/>
              <a:gd name="connsiteY44" fmla="*/ 1701801 h 3655093"/>
              <a:gd name="connsiteX45" fmla="*/ 0 w 7773640"/>
              <a:gd name="connsiteY45" fmla="*/ 1809583 h 3655093"/>
              <a:gd name="connsiteX46" fmla="*/ 0 w 7773640"/>
              <a:gd name="connsiteY46" fmla="*/ 1832709 h 3655093"/>
              <a:gd name="connsiteX47" fmla="*/ 140151 w 7773640"/>
              <a:gd name="connsiteY47" fmla="*/ 1939665 h 3655093"/>
              <a:gd name="connsiteX48" fmla="*/ 239373 w 7773640"/>
              <a:gd name="connsiteY48" fmla="*/ 2015237 h 3655093"/>
              <a:gd name="connsiteX49" fmla="*/ 140565 w 7773640"/>
              <a:gd name="connsiteY49" fmla="*/ 2091221 h 3655093"/>
              <a:gd name="connsiteX50" fmla="*/ 0 w 7773640"/>
              <a:gd name="connsiteY50" fmla="*/ 2199416 h 3655093"/>
              <a:gd name="connsiteX51" fmla="*/ 0 w 7773640"/>
              <a:gd name="connsiteY51" fmla="*/ 2221303 h 3655093"/>
              <a:gd name="connsiteX52" fmla="*/ 140978 w 7773640"/>
              <a:gd name="connsiteY52" fmla="*/ 2328672 h 3655093"/>
              <a:gd name="connsiteX53" fmla="*/ 240200 w 7773640"/>
              <a:gd name="connsiteY53" fmla="*/ 2404243 h 3655093"/>
              <a:gd name="connsiteX54" fmla="*/ 141392 w 7773640"/>
              <a:gd name="connsiteY54" fmla="*/ 2480228 h 3655093"/>
              <a:gd name="connsiteX55" fmla="*/ 0 w 7773640"/>
              <a:gd name="connsiteY55" fmla="*/ 2589249 h 3655093"/>
              <a:gd name="connsiteX56" fmla="*/ 0 w 7773640"/>
              <a:gd name="connsiteY56" fmla="*/ 2609897 h 3655093"/>
              <a:gd name="connsiteX57" fmla="*/ 141805 w 7773640"/>
              <a:gd name="connsiteY57" fmla="*/ 2718092 h 3655093"/>
              <a:gd name="connsiteX58" fmla="*/ 241027 w 7773640"/>
              <a:gd name="connsiteY58" fmla="*/ 2793663 h 3655093"/>
              <a:gd name="connsiteX59" fmla="*/ 142218 w 7773640"/>
              <a:gd name="connsiteY59" fmla="*/ 2869647 h 3655093"/>
              <a:gd name="connsiteX60" fmla="*/ 0 w 7773640"/>
              <a:gd name="connsiteY60" fmla="*/ 2979081 h 3655093"/>
              <a:gd name="connsiteX61" fmla="*/ 0 w 7773640"/>
              <a:gd name="connsiteY61" fmla="*/ 2998490 h 3655093"/>
              <a:gd name="connsiteX62" fmla="*/ 107904 w 7773640"/>
              <a:gd name="connsiteY62" fmla="*/ 3080669 h 3655093"/>
              <a:gd name="connsiteX63" fmla="*/ 549856 w 7773640"/>
              <a:gd name="connsiteY63" fmla="*/ 3578697 h 3655093"/>
              <a:gd name="connsiteX64" fmla="*/ 544068 w 7773640"/>
              <a:gd name="connsiteY64" fmla="*/ 3655094 h 3655093"/>
              <a:gd name="connsiteX65" fmla="*/ 7248176 w 7773640"/>
              <a:gd name="connsiteY65" fmla="*/ 3655094 h 3655093"/>
              <a:gd name="connsiteX66" fmla="*/ 7576850 w 7773640"/>
              <a:gd name="connsiteY66" fmla="*/ 3214881 h 3655093"/>
              <a:gd name="connsiteX67" fmla="*/ 7618606 w 7773640"/>
              <a:gd name="connsiteY67" fmla="*/ 3181018 h 3655093"/>
              <a:gd name="connsiteX68" fmla="*/ 7773641 w 7773640"/>
              <a:gd name="connsiteY68" fmla="*/ 3056717 h 36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73640" h="3655093">
                <a:moveTo>
                  <a:pt x="7773641" y="3056717"/>
                </a:moveTo>
                <a:lnTo>
                  <a:pt x="7618192" y="2932830"/>
                </a:lnTo>
                <a:lnTo>
                  <a:pt x="7518970" y="2853542"/>
                </a:lnTo>
                <a:lnTo>
                  <a:pt x="7617779" y="2773841"/>
                </a:lnTo>
                <a:lnTo>
                  <a:pt x="7772400" y="2649128"/>
                </a:lnTo>
                <a:lnTo>
                  <a:pt x="7616952" y="2525240"/>
                </a:lnTo>
                <a:lnTo>
                  <a:pt x="7517730" y="2445952"/>
                </a:lnTo>
                <a:lnTo>
                  <a:pt x="7616539" y="2366251"/>
                </a:lnTo>
                <a:lnTo>
                  <a:pt x="7771160" y="2241538"/>
                </a:lnTo>
                <a:lnTo>
                  <a:pt x="7615712" y="2117650"/>
                </a:lnTo>
                <a:lnTo>
                  <a:pt x="7516490" y="2038362"/>
                </a:lnTo>
                <a:lnTo>
                  <a:pt x="7615299" y="1958661"/>
                </a:lnTo>
                <a:lnTo>
                  <a:pt x="7769920" y="1833948"/>
                </a:lnTo>
                <a:lnTo>
                  <a:pt x="7614472" y="1710060"/>
                </a:lnTo>
                <a:lnTo>
                  <a:pt x="7515250" y="1630772"/>
                </a:lnTo>
                <a:lnTo>
                  <a:pt x="7614058" y="1551071"/>
                </a:lnTo>
                <a:lnTo>
                  <a:pt x="7768679" y="1426358"/>
                </a:lnTo>
                <a:lnTo>
                  <a:pt x="7613231" y="1302471"/>
                </a:lnTo>
                <a:lnTo>
                  <a:pt x="7514009" y="1223183"/>
                </a:lnTo>
                <a:lnTo>
                  <a:pt x="7612818" y="1143482"/>
                </a:lnTo>
                <a:lnTo>
                  <a:pt x="7767439" y="1018768"/>
                </a:lnTo>
                <a:lnTo>
                  <a:pt x="7611991" y="894881"/>
                </a:lnTo>
                <a:lnTo>
                  <a:pt x="7512769" y="815593"/>
                </a:lnTo>
                <a:lnTo>
                  <a:pt x="7611578" y="735892"/>
                </a:lnTo>
                <a:lnTo>
                  <a:pt x="7707079" y="659081"/>
                </a:lnTo>
                <a:cubicBezTo>
                  <a:pt x="7448688" y="638434"/>
                  <a:pt x="7245283" y="422456"/>
                  <a:pt x="7245283" y="158989"/>
                </a:cubicBezTo>
                <a:cubicBezTo>
                  <a:pt x="7245283" y="103240"/>
                  <a:pt x="7254378" y="49968"/>
                  <a:pt x="7270915" y="0"/>
                </a:cubicBezTo>
                <a:lnTo>
                  <a:pt x="547375" y="0"/>
                </a:lnTo>
                <a:cubicBezTo>
                  <a:pt x="549029" y="16931"/>
                  <a:pt x="549856" y="34276"/>
                  <a:pt x="549856" y="51620"/>
                </a:cubicBezTo>
                <a:cubicBezTo>
                  <a:pt x="549856" y="304350"/>
                  <a:pt x="362574" y="513720"/>
                  <a:pt x="119067" y="548409"/>
                </a:cubicBezTo>
                <a:lnTo>
                  <a:pt x="0" y="640085"/>
                </a:lnTo>
                <a:lnTo>
                  <a:pt x="0" y="667341"/>
                </a:lnTo>
                <a:lnTo>
                  <a:pt x="137671" y="772232"/>
                </a:lnTo>
                <a:lnTo>
                  <a:pt x="236893" y="847803"/>
                </a:lnTo>
                <a:lnTo>
                  <a:pt x="138084" y="923788"/>
                </a:lnTo>
                <a:lnTo>
                  <a:pt x="0" y="1029918"/>
                </a:lnTo>
                <a:lnTo>
                  <a:pt x="0" y="1055521"/>
                </a:lnTo>
                <a:lnTo>
                  <a:pt x="138498" y="1160826"/>
                </a:lnTo>
                <a:lnTo>
                  <a:pt x="237720" y="1236397"/>
                </a:lnTo>
                <a:lnTo>
                  <a:pt x="138911" y="1312382"/>
                </a:lnTo>
                <a:lnTo>
                  <a:pt x="0" y="1419751"/>
                </a:lnTo>
                <a:lnTo>
                  <a:pt x="0" y="1444115"/>
                </a:lnTo>
                <a:lnTo>
                  <a:pt x="139324" y="1550245"/>
                </a:lnTo>
                <a:lnTo>
                  <a:pt x="238547" y="1625817"/>
                </a:lnTo>
                <a:lnTo>
                  <a:pt x="139738" y="1701801"/>
                </a:lnTo>
                <a:lnTo>
                  <a:pt x="0" y="1809583"/>
                </a:lnTo>
                <a:lnTo>
                  <a:pt x="0" y="1832709"/>
                </a:lnTo>
                <a:lnTo>
                  <a:pt x="140151" y="1939665"/>
                </a:lnTo>
                <a:lnTo>
                  <a:pt x="239373" y="2015237"/>
                </a:lnTo>
                <a:lnTo>
                  <a:pt x="140565" y="2091221"/>
                </a:lnTo>
                <a:lnTo>
                  <a:pt x="0" y="2199416"/>
                </a:lnTo>
                <a:lnTo>
                  <a:pt x="0" y="2221303"/>
                </a:lnTo>
                <a:lnTo>
                  <a:pt x="140978" y="2328672"/>
                </a:lnTo>
                <a:lnTo>
                  <a:pt x="240200" y="2404243"/>
                </a:lnTo>
                <a:lnTo>
                  <a:pt x="141392" y="2480228"/>
                </a:lnTo>
                <a:lnTo>
                  <a:pt x="0" y="2589249"/>
                </a:lnTo>
                <a:lnTo>
                  <a:pt x="0" y="2609897"/>
                </a:lnTo>
                <a:lnTo>
                  <a:pt x="141805" y="2718092"/>
                </a:lnTo>
                <a:lnTo>
                  <a:pt x="241027" y="2793663"/>
                </a:lnTo>
                <a:lnTo>
                  <a:pt x="142218" y="2869647"/>
                </a:lnTo>
                <a:lnTo>
                  <a:pt x="0" y="2979081"/>
                </a:lnTo>
                <a:lnTo>
                  <a:pt x="0" y="2998490"/>
                </a:lnTo>
                <a:lnTo>
                  <a:pt x="107904" y="3080669"/>
                </a:lnTo>
                <a:cubicBezTo>
                  <a:pt x="356786" y="3110402"/>
                  <a:pt x="549856" y="3321837"/>
                  <a:pt x="549856" y="3578697"/>
                </a:cubicBezTo>
                <a:cubicBezTo>
                  <a:pt x="549856" y="3604713"/>
                  <a:pt x="547789" y="3630317"/>
                  <a:pt x="544068" y="3655094"/>
                </a:cubicBezTo>
                <a:lnTo>
                  <a:pt x="7248176" y="3655094"/>
                </a:lnTo>
                <a:cubicBezTo>
                  <a:pt x="7260579" y="3451919"/>
                  <a:pt x="7393703" y="3281780"/>
                  <a:pt x="7576850" y="3214881"/>
                </a:cubicBezTo>
                <a:lnTo>
                  <a:pt x="7618606" y="3181018"/>
                </a:lnTo>
                <a:lnTo>
                  <a:pt x="7773641" y="3056717"/>
                </a:lnTo>
                <a:close/>
              </a:path>
            </a:pathLst>
          </a:custGeom>
          <a:solidFill>
            <a:schemeClr val="accent4"/>
          </a:solidFill>
          <a:ln w="4134" cap="flat">
            <a:noFill/>
            <a:prstDash val="solid"/>
            <a:miter/>
          </a:ln>
        </p:spPr>
        <p:txBody>
          <a:bodyPr rtlCol="0" anchor="ctr"/>
          <a:lstStyle/>
          <a:p>
            <a:endParaRPr lang="en-US" dirty="0">
              <a:latin typeface="Urbanist Light" panose="020B0A04040200000203" pitchFamily="34" charset="77"/>
            </a:endParaRPr>
          </a:p>
        </p:txBody>
      </p:sp>
      <p:sp>
        <p:nvSpPr>
          <p:cNvPr id="2" name="TextBox 1">
            <a:extLst>
              <a:ext uri="{FF2B5EF4-FFF2-40B4-BE49-F238E27FC236}">
                <a16:creationId xmlns:a16="http://schemas.microsoft.com/office/drawing/2014/main" id="{8E0DDFA5-AFDB-F493-C766-3FD31CB0B5EE}"/>
              </a:ext>
            </a:extLst>
          </p:cNvPr>
          <p:cNvSpPr txBox="1"/>
          <p:nvPr/>
        </p:nvSpPr>
        <p:spPr>
          <a:xfrm>
            <a:off x="11327542" y="1108199"/>
            <a:ext cx="12294458" cy="1200329"/>
          </a:xfrm>
          <a:prstGeom prst="rect">
            <a:avLst/>
          </a:prstGeom>
          <a:noFill/>
        </p:spPr>
        <p:txBody>
          <a:bodyPr wrap="square" rtlCol="0" anchor="b">
            <a:spAutoFit/>
          </a:bodyPr>
          <a:lstStyle>
            <a:defPPr>
              <a:defRPr lang="en-US"/>
            </a:defPPr>
            <a:lvl1pPr algn="r">
              <a:defRPr sz="7200">
                <a:solidFill>
                  <a:schemeClr val="tx2"/>
                </a:solidFill>
                <a:latin typeface="Heebo Medium" pitchFamily="2" charset="-79"/>
                <a:ea typeface="Arimo" panose="020B0604020202020204" pitchFamily="34" charset="0"/>
                <a:cs typeface="Arimo" panose="020B0604020202020204" pitchFamily="34" charset="0"/>
              </a:defRPr>
            </a:lvl1pPr>
          </a:lstStyle>
          <a:p>
            <a:pPr algn="l"/>
            <a:r>
              <a:rPr lang="en-US" b="1" dirty="0">
                <a:latin typeface="Times New Roman" panose="02020603050405020304" pitchFamily="18" charset="0"/>
                <a:cs typeface="Times New Roman" panose="02020603050405020304" pitchFamily="18" charset="0"/>
              </a:rPr>
              <a:t>Current Market Situation</a:t>
            </a:r>
          </a:p>
        </p:txBody>
      </p:sp>
      <p:sp>
        <p:nvSpPr>
          <p:cNvPr id="6" name="TextBox 5">
            <a:extLst>
              <a:ext uri="{FF2B5EF4-FFF2-40B4-BE49-F238E27FC236}">
                <a16:creationId xmlns:a16="http://schemas.microsoft.com/office/drawing/2014/main" id="{88E6C79E-4ED9-EA09-AA3A-34F4DA94C610}"/>
              </a:ext>
            </a:extLst>
          </p:cNvPr>
          <p:cNvSpPr txBox="1"/>
          <p:nvPr/>
        </p:nvSpPr>
        <p:spPr>
          <a:xfrm>
            <a:off x="11327542" y="2179089"/>
            <a:ext cx="12374122" cy="10363158"/>
          </a:xfrm>
          <a:prstGeom prst="rect">
            <a:avLst/>
          </a:prstGeom>
          <a:noFill/>
        </p:spPr>
        <p:txBody>
          <a:bodyPr wrap="square" rtlCol="0">
            <a:spAutoFit/>
          </a:bodyPr>
          <a:lstStyle/>
          <a:p>
            <a:pPr marL="571500" indent="-571500">
              <a:lnSpc>
                <a:spcPct val="150000"/>
              </a:lnSpc>
              <a:spcAft>
                <a:spcPts val="600"/>
              </a:spcAft>
              <a:buFont typeface="Wingdings" panose="05000000000000000000" pitchFamily="2" charset="2"/>
              <a:buChar char="§"/>
            </a:pPr>
            <a:r>
              <a:rPr lang="en-US" dirty="0">
                <a:solidFill>
                  <a:schemeClr val="tx2"/>
                </a:solidFill>
                <a:latin typeface="Times New Roman" panose="02020603050405020304" pitchFamily="18" charset="0"/>
                <a:cs typeface="Times New Roman" panose="02020603050405020304" pitchFamily="18" charset="0"/>
              </a:rPr>
              <a:t>Companies are trying to </a:t>
            </a:r>
            <a:r>
              <a:rPr lang="en-US" dirty="0">
                <a:solidFill>
                  <a:schemeClr val="accent3">
                    <a:lumMod val="75000"/>
                  </a:schemeClr>
                </a:solidFill>
                <a:latin typeface="Times New Roman" panose="02020603050405020304" pitchFamily="18" charset="0"/>
                <a:cs typeface="Times New Roman" panose="02020603050405020304" pitchFamily="18" charset="0"/>
              </a:rPr>
              <a:t>revive</a:t>
            </a:r>
            <a:r>
              <a:rPr lang="en-US" dirty="0">
                <a:solidFill>
                  <a:schemeClr val="tx2"/>
                </a:solidFill>
                <a:latin typeface="Times New Roman" panose="02020603050405020304" pitchFamily="18" charset="0"/>
                <a:cs typeface="Times New Roman" panose="02020603050405020304" pitchFamily="18" charset="0"/>
              </a:rPr>
              <a:t> their businesses after </a:t>
            </a:r>
            <a:r>
              <a:rPr lang="en-US" dirty="0">
                <a:solidFill>
                  <a:schemeClr val="accent3">
                    <a:lumMod val="75000"/>
                  </a:schemeClr>
                </a:solidFill>
                <a:latin typeface="Times New Roman" panose="02020603050405020304" pitchFamily="18" charset="0"/>
                <a:cs typeface="Times New Roman" panose="02020603050405020304" pitchFamily="18" charset="0"/>
              </a:rPr>
              <a:t>pandemic</a:t>
            </a:r>
            <a:r>
              <a:rPr lang="en-US" dirty="0">
                <a:solidFill>
                  <a:schemeClr val="tx2"/>
                </a:solidFill>
                <a:latin typeface="Times New Roman" panose="02020603050405020304" pitchFamily="18" charset="0"/>
                <a:cs typeface="Times New Roman" panose="02020603050405020304" pitchFamily="18" charset="0"/>
              </a:rPr>
              <a:t>.</a:t>
            </a:r>
          </a:p>
          <a:p>
            <a:pPr marL="571500" indent="-571500">
              <a:lnSpc>
                <a:spcPct val="150000"/>
              </a:lnSpc>
              <a:spcAft>
                <a:spcPts val="600"/>
              </a:spcAft>
              <a:buFont typeface="Wingdings" panose="05000000000000000000" pitchFamily="2" charset="2"/>
              <a:buChar char="§"/>
            </a:pPr>
            <a:r>
              <a:rPr lang="en-US" dirty="0">
                <a:solidFill>
                  <a:schemeClr val="tx2"/>
                </a:solidFill>
                <a:latin typeface="Times New Roman" panose="02020603050405020304" pitchFamily="18" charset="0"/>
                <a:cs typeface="Times New Roman" panose="02020603050405020304" pitchFamily="18" charset="0"/>
              </a:rPr>
              <a:t>Inventory stock level and sales revenue has boosted over the years, which leads to </a:t>
            </a:r>
            <a:r>
              <a:rPr lang="en-US" dirty="0">
                <a:solidFill>
                  <a:schemeClr val="accent3">
                    <a:lumMod val="75000"/>
                  </a:schemeClr>
                </a:solidFill>
                <a:latin typeface="Times New Roman" panose="02020603050405020304" pitchFamily="18" charset="0"/>
                <a:cs typeface="Times New Roman" panose="02020603050405020304" pitchFamily="18" charset="0"/>
              </a:rPr>
              <a:t>higher sales commission </a:t>
            </a:r>
            <a:r>
              <a:rPr lang="en-US" dirty="0">
                <a:solidFill>
                  <a:schemeClr val="tx2"/>
                </a:solidFill>
                <a:latin typeface="Times New Roman" panose="02020603050405020304" pitchFamily="18" charset="0"/>
                <a:cs typeface="Times New Roman" panose="02020603050405020304" pitchFamily="18" charset="0"/>
              </a:rPr>
              <a:t>amount per employee.</a:t>
            </a:r>
          </a:p>
          <a:p>
            <a:pPr marL="571500" indent="-571500">
              <a:lnSpc>
                <a:spcPct val="150000"/>
              </a:lnSpc>
              <a:spcAft>
                <a:spcPts val="600"/>
              </a:spcAft>
              <a:buFont typeface="Wingdings" panose="05000000000000000000" pitchFamily="2" charset="2"/>
              <a:buChar char="§"/>
            </a:pPr>
            <a:r>
              <a:rPr lang="en-US" dirty="0">
                <a:solidFill>
                  <a:schemeClr val="tx2"/>
                </a:solidFill>
                <a:latin typeface="Times New Roman" panose="02020603050405020304" pitchFamily="18" charset="0"/>
                <a:cs typeface="Times New Roman" panose="02020603050405020304" pitchFamily="18" charset="0"/>
              </a:rPr>
              <a:t>HR will required to </a:t>
            </a:r>
            <a:r>
              <a:rPr lang="en-US" dirty="0">
                <a:solidFill>
                  <a:schemeClr val="accent3">
                    <a:lumMod val="75000"/>
                  </a:schemeClr>
                </a:solidFill>
                <a:latin typeface="Times New Roman" panose="02020603050405020304" pitchFamily="18" charset="0"/>
                <a:cs typeface="Times New Roman" panose="02020603050405020304" pitchFamily="18" charset="0"/>
              </a:rPr>
              <a:t>manually calculate </a:t>
            </a:r>
            <a:r>
              <a:rPr lang="en-US" dirty="0">
                <a:solidFill>
                  <a:schemeClr val="tx2"/>
                </a:solidFill>
                <a:latin typeface="Times New Roman" panose="02020603050405020304" pitchFamily="18" charset="0"/>
                <a:cs typeface="Times New Roman" panose="02020603050405020304" pitchFamily="18" charset="0"/>
              </a:rPr>
              <a:t>the sales commission for </a:t>
            </a:r>
            <a:r>
              <a:rPr lang="en-US" dirty="0">
                <a:solidFill>
                  <a:schemeClr val="accent3">
                    <a:lumMod val="75000"/>
                  </a:schemeClr>
                </a:solidFill>
                <a:latin typeface="Times New Roman" panose="02020603050405020304" pitchFamily="18" charset="0"/>
                <a:cs typeface="Times New Roman" panose="02020603050405020304" pitchFamily="18" charset="0"/>
              </a:rPr>
              <a:t>monthly payroll </a:t>
            </a:r>
            <a:r>
              <a:rPr lang="en-US" dirty="0">
                <a:solidFill>
                  <a:schemeClr val="tx2"/>
                </a:solidFill>
                <a:latin typeface="Times New Roman" panose="02020603050405020304" pitchFamily="18" charset="0"/>
                <a:cs typeface="Times New Roman" panose="02020603050405020304" pitchFamily="18" charset="0"/>
              </a:rPr>
              <a:t>while handling other tasks such as recruiting and training.</a:t>
            </a:r>
          </a:p>
          <a:p>
            <a:pPr marL="571500" indent="-571500">
              <a:lnSpc>
                <a:spcPct val="150000"/>
              </a:lnSpc>
              <a:spcAft>
                <a:spcPts val="600"/>
              </a:spcAft>
              <a:buFont typeface="Wingdings" panose="05000000000000000000" pitchFamily="2" charset="2"/>
              <a:buChar char="§"/>
            </a:pPr>
            <a:r>
              <a:rPr lang="en-US" dirty="0">
                <a:solidFill>
                  <a:schemeClr val="accent3">
                    <a:lumMod val="75000"/>
                  </a:schemeClr>
                </a:solidFill>
                <a:latin typeface="Times New Roman" panose="02020603050405020304" pitchFamily="18" charset="0"/>
                <a:cs typeface="Times New Roman" panose="02020603050405020304" pitchFamily="18" charset="0"/>
              </a:rPr>
              <a:t>Calculation error </a:t>
            </a:r>
            <a:r>
              <a:rPr lang="en-US" dirty="0">
                <a:solidFill>
                  <a:schemeClr val="tx2"/>
                </a:solidFill>
                <a:latin typeface="Times New Roman" panose="02020603050405020304" pitchFamily="18" charset="0"/>
                <a:cs typeface="Times New Roman" panose="02020603050405020304" pitchFamily="18" charset="0"/>
              </a:rPr>
              <a:t>will cause payroll to be delayed, while misunderstandings occur and </a:t>
            </a:r>
            <a:r>
              <a:rPr lang="en-US" dirty="0">
                <a:solidFill>
                  <a:schemeClr val="accent3">
                    <a:lumMod val="75000"/>
                  </a:schemeClr>
                </a:solidFill>
                <a:latin typeface="Times New Roman" panose="02020603050405020304" pitchFamily="18" charset="0"/>
                <a:cs typeface="Times New Roman" panose="02020603050405020304" pitchFamily="18" charset="0"/>
              </a:rPr>
              <a:t>penalty</a:t>
            </a:r>
            <a:r>
              <a:rPr lang="en-US" dirty="0">
                <a:solidFill>
                  <a:schemeClr val="tx2"/>
                </a:solidFill>
                <a:latin typeface="Times New Roman" panose="02020603050405020304" pitchFamily="18" charset="0"/>
                <a:cs typeface="Times New Roman" panose="02020603050405020304" pitchFamily="18" charset="0"/>
              </a:rPr>
              <a:t> for late tax submissions.</a:t>
            </a:r>
          </a:p>
          <a:p>
            <a:pPr marL="571500" indent="-571500">
              <a:lnSpc>
                <a:spcPct val="150000"/>
              </a:lnSpc>
              <a:spcAft>
                <a:spcPts val="600"/>
              </a:spcAft>
              <a:buFont typeface="Wingdings" panose="05000000000000000000" pitchFamily="2" charset="2"/>
              <a:buChar char="§"/>
            </a:pPr>
            <a:endParaRPr lang="en-US" dirty="0">
              <a:solidFill>
                <a:schemeClr val="tx2"/>
              </a:solidFill>
              <a:latin typeface="Times New Roman" panose="02020603050405020304" pitchFamily="18" charset="0"/>
              <a:cs typeface="Times New Roman" panose="02020603050405020304" pitchFamily="18" charset="0"/>
            </a:endParaRPr>
          </a:p>
          <a:p>
            <a:pPr marL="571500" indent="-571500">
              <a:lnSpc>
                <a:spcPct val="150000"/>
              </a:lnSpc>
              <a:spcAft>
                <a:spcPts val="600"/>
              </a:spcAft>
              <a:buFont typeface="Wingdings" panose="05000000000000000000" pitchFamily="2" charset="2"/>
              <a:buChar char="§"/>
            </a:pPr>
            <a:endParaRPr lang="en-US" dirty="0">
              <a:solidFill>
                <a:schemeClr val="tx2"/>
              </a:solidFill>
            </a:endParaRPr>
          </a:p>
        </p:txBody>
      </p:sp>
    </p:spTree>
    <p:extLst>
      <p:ext uri="{BB962C8B-B14F-4D97-AF65-F5344CB8AC3E}">
        <p14:creationId xmlns:p14="http://schemas.microsoft.com/office/powerpoint/2010/main" val="248324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9598729-2CFE-2862-1296-69257DD55EB7}"/>
              </a:ext>
            </a:extLst>
          </p:cNvPr>
          <p:cNvGrpSpPr/>
          <p:nvPr/>
        </p:nvGrpSpPr>
        <p:grpSpPr>
          <a:xfrm>
            <a:off x="877960" y="574501"/>
            <a:ext cx="3817865" cy="2397333"/>
            <a:chOff x="14822558" y="11218784"/>
            <a:chExt cx="3405495" cy="2164240"/>
          </a:xfrm>
        </p:grpSpPr>
        <p:grpSp>
          <p:nvGrpSpPr>
            <p:cNvPr id="16" name="Graphic 11">
              <a:extLst>
                <a:ext uri="{FF2B5EF4-FFF2-40B4-BE49-F238E27FC236}">
                  <a16:creationId xmlns:a16="http://schemas.microsoft.com/office/drawing/2014/main" id="{0E562A4B-153D-0AEC-56BC-EDD1EE8DAA2F}"/>
                </a:ext>
              </a:extLst>
            </p:cNvPr>
            <p:cNvGrpSpPr/>
            <p:nvPr/>
          </p:nvGrpSpPr>
          <p:grpSpPr>
            <a:xfrm>
              <a:off x="14822558" y="11218784"/>
              <a:ext cx="3405495" cy="2164240"/>
              <a:chOff x="14822558" y="11218784"/>
              <a:chExt cx="3405495" cy="2164240"/>
            </a:xfrm>
          </p:grpSpPr>
          <p:sp>
            <p:nvSpPr>
              <p:cNvPr id="22" name="Freeform 21">
                <a:extLst>
                  <a:ext uri="{FF2B5EF4-FFF2-40B4-BE49-F238E27FC236}">
                    <a16:creationId xmlns:a16="http://schemas.microsoft.com/office/drawing/2014/main" id="{AEDF8265-085A-FED4-851B-C2F534245DCD}"/>
                  </a:ext>
                </a:extLst>
              </p:cNvPr>
              <p:cNvSpPr/>
              <p:nvPr/>
            </p:nvSpPr>
            <p:spPr>
              <a:xfrm>
                <a:off x="14822558" y="11218784"/>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1"/>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3" name="Freeform 22">
                <a:extLst>
                  <a:ext uri="{FF2B5EF4-FFF2-40B4-BE49-F238E27FC236}">
                    <a16:creationId xmlns:a16="http://schemas.microsoft.com/office/drawing/2014/main" id="{1BB36293-41A3-F2C1-A996-33C74491F4E3}"/>
                  </a:ext>
                </a:extLst>
              </p:cNvPr>
              <p:cNvSpPr/>
              <p:nvPr/>
            </p:nvSpPr>
            <p:spPr>
              <a:xfrm>
                <a:off x="15525090" y="11544609"/>
                <a:ext cx="1998101" cy="1545885"/>
              </a:xfrm>
              <a:custGeom>
                <a:avLst/>
                <a:gdLst>
                  <a:gd name="connsiteX0" fmla="*/ 1828965 w 1998101"/>
                  <a:gd name="connsiteY0" fmla="*/ 1545886 h 1545885"/>
                  <a:gd name="connsiteX1" fmla="*/ 171466 w 1998101"/>
                  <a:gd name="connsiteY1" fmla="*/ 1545886 h 1545885"/>
                  <a:gd name="connsiteX2" fmla="*/ 0 w 1998101"/>
                  <a:gd name="connsiteY2" fmla="*/ 1374649 h 1545885"/>
                  <a:gd name="connsiteX3" fmla="*/ 0 w 1998101"/>
                  <a:gd name="connsiteY3" fmla="*/ 171237 h 1545885"/>
                  <a:gd name="connsiteX4" fmla="*/ 171466 w 1998101"/>
                  <a:gd name="connsiteY4" fmla="*/ 0 h 1545885"/>
                  <a:gd name="connsiteX5" fmla="*/ 1826584 w 1998101"/>
                  <a:gd name="connsiteY5" fmla="*/ 0 h 1545885"/>
                  <a:gd name="connsiteX6" fmla="*/ 1998049 w 1998101"/>
                  <a:gd name="connsiteY6" fmla="*/ 171237 h 1545885"/>
                  <a:gd name="connsiteX7" fmla="*/ 1998049 w 1998101"/>
                  <a:gd name="connsiteY7" fmla="*/ 1372271 h 1545885"/>
                  <a:gd name="connsiteX8" fmla="*/ 1828965 w 1998101"/>
                  <a:gd name="connsiteY8" fmla="*/ 1545886 h 154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101" h="1545885">
                    <a:moveTo>
                      <a:pt x="1828965" y="1545886"/>
                    </a:moveTo>
                    <a:lnTo>
                      <a:pt x="171466" y="1545886"/>
                    </a:lnTo>
                    <a:cubicBezTo>
                      <a:pt x="76207" y="1545886"/>
                      <a:pt x="0" y="1467402"/>
                      <a:pt x="0" y="1374649"/>
                    </a:cubicBezTo>
                    <a:lnTo>
                      <a:pt x="0" y="171237"/>
                    </a:lnTo>
                    <a:cubicBezTo>
                      <a:pt x="0" y="76105"/>
                      <a:pt x="78588" y="0"/>
                      <a:pt x="171466" y="0"/>
                    </a:cubicBezTo>
                    <a:lnTo>
                      <a:pt x="1826584" y="0"/>
                    </a:lnTo>
                    <a:cubicBezTo>
                      <a:pt x="1921842" y="0"/>
                      <a:pt x="1998049" y="78483"/>
                      <a:pt x="1998049" y="171237"/>
                    </a:cubicBezTo>
                    <a:lnTo>
                      <a:pt x="1998049" y="1372271"/>
                    </a:lnTo>
                    <a:cubicBezTo>
                      <a:pt x="2000431" y="1467402"/>
                      <a:pt x="1921842" y="1545886"/>
                      <a:pt x="1828965" y="1545886"/>
                    </a:cubicBezTo>
                    <a:close/>
                  </a:path>
                </a:pathLst>
              </a:custGeom>
              <a:solidFill>
                <a:schemeClr val="tx2"/>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17" name="Freeform 16">
              <a:extLst>
                <a:ext uri="{FF2B5EF4-FFF2-40B4-BE49-F238E27FC236}">
                  <a16:creationId xmlns:a16="http://schemas.microsoft.com/office/drawing/2014/main" id="{201F1F47-B846-20D3-C2A5-43B14A1FAB75}"/>
                </a:ext>
              </a:extLst>
            </p:cNvPr>
            <p:cNvSpPr/>
            <p:nvPr/>
          </p:nvSpPr>
          <p:spPr>
            <a:xfrm>
              <a:off x="15882002" y="11757465"/>
              <a:ext cx="1308039" cy="627867"/>
            </a:xfrm>
            <a:custGeom>
              <a:avLst/>
              <a:gdLst>
                <a:gd name="connsiteX0" fmla="*/ 686169 w 1308039"/>
                <a:gd name="connsiteY0" fmla="*/ 13081 h 627867"/>
                <a:gd name="connsiteX1" fmla="*/ 664736 w 1308039"/>
                <a:gd name="connsiteY1" fmla="*/ 3567 h 627867"/>
                <a:gd name="connsiteX2" fmla="*/ 638540 w 1308039"/>
                <a:gd name="connsiteY2" fmla="*/ 3567 h 627867"/>
                <a:gd name="connsiteX3" fmla="*/ 617107 w 1308039"/>
                <a:gd name="connsiteY3" fmla="*/ 13081 h 627867"/>
                <a:gd name="connsiteX4" fmla="*/ 21741 w 1308039"/>
                <a:gd name="connsiteY4" fmla="*/ 262801 h 627867"/>
                <a:gd name="connsiteX5" fmla="*/ 19359 w 1308039"/>
                <a:gd name="connsiteY5" fmla="*/ 327014 h 627867"/>
                <a:gd name="connsiteX6" fmla="*/ 617107 w 1308039"/>
                <a:gd name="connsiteY6" fmla="*/ 614787 h 627867"/>
                <a:gd name="connsiteX7" fmla="*/ 638540 w 1308039"/>
                <a:gd name="connsiteY7" fmla="*/ 624300 h 627867"/>
                <a:gd name="connsiteX8" fmla="*/ 669499 w 1308039"/>
                <a:gd name="connsiteY8" fmla="*/ 624300 h 627867"/>
                <a:gd name="connsiteX9" fmla="*/ 690932 w 1308039"/>
                <a:gd name="connsiteY9" fmla="*/ 614787 h 627867"/>
                <a:gd name="connsiteX10" fmla="*/ 1288680 w 1308039"/>
                <a:gd name="connsiteY10" fmla="*/ 327014 h 627867"/>
                <a:gd name="connsiteX11" fmla="*/ 1286299 w 1308039"/>
                <a:gd name="connsiteY11" fmla="*/ 262801 h 627867"/>
                <a:gd name="connsiteX12" fmla="*/ 686169 w 1308039"/>
                <a:gd name="connsiteY12" fmla="*/ 13081 h 6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039" h="627867">
                  <a:moveTo>
                    <a:pt x="686169" y="13081"/>
                  </a:moveTo>
                  <a:lnTo>
                    <a:pt x="664736" y="3567"/>
                  </a:lnTo>
                  <a:cubicBezTo>
                    <a:pt x="655210" y="-1189"/>
                    <a:pt x="645684" y="-1189"/>
                    <a:pt x="638540" y="3567"/>
                  </a:cubicBezTo>
                  <a:lnTo>
                    <a:pt x="617107" y="13081"/>
                  </a:lnTo>
                  <a:lnTo>
                    <a:pt x="21741" y="262801"/>
                  </a:lnTo>
                  <a:cubicBezTo>
                    <a:pt x="-6837" y="274692"/>
                    <a:pt x="-6837" y="312745"/>
                    <a:pt x="19359" y="327014"/>
                  </a:cubicBezTo>
                  <a:lnTo>
                    <a:pt x="617107" y="614787"/>
                  </a:lnTo>
                  <a:lnTo>
                    <a:pt x="638540" y="624300"/>
                  </a:lnTo>
                  <a:cubicBezTo>
                    <a:pt x="648066" y="629057"/>
                    <a:pt x="659973" y="629057"/>
                    <a:pt x="669499" y="624300"/>
                  </a:cubicBezTo>
                  <a:lnTo>
                    <a:pt x="690932" y="614787"/>
                  </a:lnTo>
                  <a:lnTo>
                    <a:pt x="1288680" y="327014"/>
                  </a:lnTo>
                  <a:cubicBezTo>
                    <a:pt x="1314876" y="315123"/>
                    <a:pt x="1314876" y="274692"/>
                    <a:pt x="1286299" y="262801"/>
                  </a:cubicBezTo>
                  <a:lnTo>
                    <a:pt x="686169" y="13081"/>
                  </a:lnTo>
                  <a:close/>
                </a:path>
              </a:pathLst>
            </a:custGeom>
            <a:solidFill>
              <a:schemeClr val="accent1"/>
            </a:solidFill>
            <a:ln w="23779" cap="flat">
              <a:noFill/>
              <a:prstDash val="solid"/>
              <a:miter/>
            </a:ln>
          </p:spPr>
          <p:txBody>
            <a:bodyPr rtlCol="0" anchor="ctr"/>
            <a:lstStyle/>
            <a:p>
              <a:endParaRPr lang="en-US" dirty="0">
                <a:latin typeface="Urbanist Light" panose="020B0A04040200000203" pitchFamily="34" charset="77"/>
              </a:endParaRPr>
            </a:p>
          </p:txBody>
        </p:sp>
        <p:sp>
          <p:nvSpPr>
            <p:cNvPr id="18" name="Freeform 17">
              <a:extLst>
                <a:ext uri="{FF2B5EF4-FFF2-40B4-BE49-F238E27FC236}">
                  <a16:creationId xmlns:a16="http://schemas.microsoft.com/office/drawing/2014/main" id="{0E4D17A7-1A6A-DF22-D094-AA85D3426AB1}"/>
                </a:ext>
              </a:extLst>
            </p:cNvPr>
            <p:cNvSpPr/>
            <p:nvPr/>
          </p:nvSpPr>
          <p:spPr>
            <a:xfrm>
              <a:off x="15882002" y="11876380"/>
              <a:ext cx="1308039" cy="627867"/>
            </a:xfrm>
            <a:custGeom>
              <a:avLst/>
              <a:gdLst>
                <a:gd name="connsiteX0" fmla="*/ 686169 w 1308039"/>
                <a:gd name="connsiteY0" fmla="*/ 13081 h 627867"/>
                <a:gd name="connsiteX1" fmla="*/ 664736 w 1308039"/>
                <a:gd name="connsiteY1" fmla="*/ 3567 h 627867"/>
                <a:gd name="connsiteX2" fmla="*/ 638540 w 1308039"/>
                <a:gd name="connsiteY2" fmla="*/ 3567 h 627867"/>
                <a:gd name="connsiteX3" fmla="*/ 617107 w 1308039"/>
                <a:gd name="connsiteY3" fmla="*/ 13081 h 627867"/>
                <a:gd name="connsiteX4" fmla="*/ 21741 w 1308039"/>
                <a:gd name="connsiteY4" fmla="*/ 262801 h 627867"/>
                <a:gd name="connsiteX5" fmla="*/ 19359 w 1308039"/>
                <a:gd name="connsiteY5" fmla="*/ 327014 h 627867"/>
                <a:gd name="connsiteX6" fmla="*/ 617107 w 1308039"/>
                <a:gd name="connsiteY6" fmla="*/ 614787 h 627867"/>
                <a:gd name="connsiteX7" fmla="*/ 638540 w 1308039"/>
                <a:gd name="connsiteY7" fmla="*/ 624300 h 627867"/>
                <a:gd name="connsiteX8" fmla="*/ 669499 w 1308039"/>
                <a:gd name="connsiteY8" fmla="*/ 624300 h 627867"/>
                <a:gd name="connsiteX9" fmla="*/ 690932 w 1308039"/>
                <a:gd name="connsiteY9" fmla="*/ 614787 h 627867"/>
                <a:gd name="connsiteX10" fmla="*/ 1288680 w 1308039"/>
                <a:gd name="connsiteY10" fmla="*/ 327014 h 627867"/>
                <a:gd name="connsiteX11" fmla="*/ 1286299 w 1308039"/>
                <a:gd name="connsiteY11" fmla="*/ 262801 h 627867"/>
                <a:gd name="connsiteX12" fmla="*/ 686169 w 1308039"/>
                <a:gd name="connsiteY12" fmla="*/ 13081 h 6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039" h="627867">
                  <a:moveTo>
                    <a:pt x="686169" y="13081"/>
                  </a:moveTo>
                  <a:lnTo>
                    <a:pt x="664736" y="3567"/>
                  </a:lnTo>
                  <a:cubicBezTo>
                    <a:pt x="655210" y="-1189"/>
                    <a:pt x="645684" y="-1189"/>
                    <a:pt x="638540" y="3567"/>
                  </a:cubicBezTo>
                  <a:lnTo>
                    <a:pt x="617107" y="13081"/>
                  </a:lnTo>
                  <a:lnTo>
                    <a:pt x="21741" y="262801"/>
                  </a:lnTo>
                  <a:cubicBezTo>
                    <a:pt x="-6837" y="274692"/>
                    <a:pt x="-6837" y="312745"/>
                    <a:pt x="19359" y="327014"/>
                  </a:cubicBezTo>
                  <a:lnTo>
                    <a:pt x="617107" y="614787"/>
                  </a:lnTo>
                  <a:lnTo>
                    <a:pt x="638540" y="624300"/>
                  </a:lnTo>
                  <a:cubicBezTo>
                    <a:pt x="648066" y="629057"/>
                    <a:pt x="659973" y="629057"/>
                    <a:pt x="669499" y="624300"/>
                  </a:cubicBezTo>
                  <a:lnTo>
                    <a:pt x="690932" y="614787"/>
                  </a:lnTo>
                  <a:lnTo>
                    <a:pt x="1288680" y="327014"/>
                  </a:lnTo>
                  <a:cubicBezTo>
                    <a:pt x="1314876" y="315123"/>
                    <a:pt x="1314876" y="274692"/>
                    <a:pt x="1286299" y="262801"/>
                  </a:cubicBezTo>
                  <a:lnTo>
                    <a:pt x="686169" y="13081"/>
                  </a:lnTo>
                  <a:close/>
                </a:path>
              </a:pathLst>
            </a:custGeom>
            <a:solidFill>
              <a:schemeClr val="accent1">
                <a:alpha val="8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19" name="Freeform 18">
              <a:extLst>
                <a:ext uri="{FF2B5EF4-FFF2-40B4-BE49-F238E27FC236}">
                  <a16:creationId xmlns:a16="http://schemas.microsoft.com/office/drawing/2014/main" id="{B7088BD4-B09B-411D-0D8F-01B049814DAD}"/>
                </a:ext>
              </a:extLst>
            </p:cNvPr>
            <p:cNvSpPr/>
            <p:nvPr/>
          </p:nvSpPr>
          <p:spPr>
            <a:xfrm>
              <a:off x="15882002" y="11995294"/>
              <a:ext cx="1308039" cy="627867"/>
            </a:xfrm>
            <a:custGeom>
              <a:avLst/>
              <a:gdLst>
                <a:gd name="connsiteX0" fmla="*/ 686169 w 1308039"/>
                <a:gd name="connsiteY0" fmla="*/ 13081 h 627867"/>
                <a:gd name="connsiteX1" fmla="*/ 664736 w 1308039"/>
                <a:gd name="connsiteY1" fmla="*/ 3567 h 627867"/>
                <a:gd name="connsiteX2" fmla="*/ 638540 w 1308039"/>
                <a:gd name="connsiteY2" fmla="*/ 3567 h 627867"/>
                <a:gd name="connsiteX3" fmla="*/ 617107 w 1308039"/>
                <a:gd name="connsiteY3" fmla="*/ 13081 h 627867"/>
                <a:gd name="connsiteX4" fmla="*/ 21741 w 1308039"/>
                <a:gd name="connsiteY4" fmla="*/ 262801 h 627867"/>
                <a:gd name="connsiteX5" fmla="*/ 19359 w 1308039"/>
                <a:gd name="connsiteY5" fmla="*/ 327014 h 627867"/>
                <a:gd name="connsiteX6" fmla="*/ 617107 w 1308039"/>
                <a:gd name="connsiteY6" fmla="*/ 614787 h 627867"/>
                <a:gd name="connsiteX7" fmla="*/ 638540 w 1308039"/>
                <a:gd name="connsiteY7" fmla="*/ 624300 h 627867"/>
                <a:gd name="connsiteX8" fmla="*/ 669499 w 1308039"/>
                <a:gd name="connsiteY8" fmla="*/ 624300 h 627867"/>
                <a:gd name="connsiteX9" fmla="*/ 690932 w 1308039"/>
                <a:gd name="connsiteY9" fmla="*/ 614787 h 627867"/>
                <a:gd name="connsiteX10" fmla="*/ 1288680 w 1308039"/>
                <a:gd name="connsiteY10" fmla="*/ 327014 h 627867"/>
                <a:gd name="connsiteX11" fmla="*/ 1286299 w 1308039"/>
                <a:gd name="connsiteY11" fmla="*/ 262801 h 627867"/>
                <a:gd name="connsiteX12" fmla="*/ 686169 w 1308039"/>
                <a:gd name="connsiteY12" fmla="*/ 13081 h 6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039" h="627867">
                  <a:moveTo>
                    <a:pt x="686169" y="13081"/>
                  </a:moveTo>
                  <a:lnTo>
                    <a:pt x="664736" y="3567"/>
                  </a:lnTo>
                  <a:cubicBezTo>
                    <a:pt x="655210" y="-1189"/>
                    <a:pt x="645684" y="-1189"/>
                    <a:pt x="638540" y="3567"/>
                  </a:cubicBezTo>
                  <a:lnTo>
                    <a:pt x="617107" y="13081"/>
                  </a:lnTo>
                  <a:lnTo>
                    <a:pt x="21741" y="262801"/>
                  </a:lnTo>
                  <a:cubicBezTo>
                    <a:pt x="-6837" y="274692"/>
                    <a:pt x="-6837" y="312745"/>
                    <a:pt x="19359" y="327014"/>
                  </a:cubicBezTo>
                  <a:lnTo>
                    <a:pt x="617107" y="614787"/>
                  </a:lnTo>
                  <a:lnTo>
                    <a:pt x="638540" y="624300"/>
                  </a:lnTo>
                  <a:cubicBezTo>
                    <a:pt x="648066" y="629057"/>
                    <a:pt x="659973" y="629057"/>
                    <a:pt x="669499" y="624300"/>
                  </a:cubicBezTo>
                  <a:lnTo>
                    <a:pt x="690932" y="614787"/>
                  </a:lnTo>
                  <a:lnTo>
                    <a:pt x="1288680" y="327014"/>
                  </a:lnTo>
                  <a:cubicBezTo>
                    <a:pt x="1314876" y="315123"/>
                    <a:pt x="1314876" y="274692"/>
                    <a:pt x="1286299" y="262801"/>
                  </a:cubicBezTo>
                  <a:lnTo>
                    <a:pt x="686169" y="13081"/>
                  </a:lnTo>
                  <a:close/>
                </a:path>
              </a:pathLst>
            </a:custGeom>
            <a:solidFill>
              <a:schemeClr val="accent1">
                <a:alpha val="6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0" name="Freeform 19">
              <a:extLst>
                <a:ext uri="{FF2B5EF4-FFF2-40B4-BE49-F238E27FC236}">
                  <a16:creationId xmlns:a16="http://schemas.microsoft.com/office/drawing/2014/main" id="{22A20E03-45C6-2DAD-0B7B-8B0A2D8D11DA}"/>
                </a:ext>
              </a:extLst>
            </p:cNvPr>
            <p:cNvSpPr/>
            <p:nvPr/>
          </p:nvSpPr>
          <p:spPr>
            <a:xfrm>
              <a:off x="15882002" y="12114208"/>
              <a:ext cx="1308039" cy="627867"/>
            </a:xfrm>
            <a:custGeom>
              <a:avLst/>
              <a:gdLst>
                <a:gd name="connsiteX0" fmla="*/ 686169 w 1308039"/>
                <a:gd name="connsiteY0" fmla="*/ 13081 h 627867"/>
                <a:gd name="connsiteX1" fmla="*/ 664736 w 1308039"/>
                <a:gd name="connsiteY1" fmla="*/ 3567 h 627867"/>
                <a:gd name="connsiteX2" fmla="*/ 638540 w 1308039"/>
                <a:gd name="connsiteY2" fmla="*/ 3567 h 627867"/>
                <a:gd name="connsiteX3" fmla="*/ 617107 w 1308039"/>
                <a:gd name="connsiteY3" fmla="*/ 13081 h 627867"/>
                <a:gd name="connsiteX4" fmla="*/ 21741 w 1308039"/>
                <a:gd name="connsiteY4" fmla="*/ 262801 h 627867"/>
                <a:gd name="connsiteX5" fmla="*/ 19359 w 1308039"/>
                <a:gd name="connsiteY5" fmla="*/ 327014 h 627867"/>
                <a:gd name="connsiteX6" fmla="*/ 617107 w 1308039"/>
                <a:gd name="connsiteY6" fmla="*/ 614787 h 627867"/>
                <a:gd name="connsiteX7" fmla="*/ 638540 w 1308039"/>
                <a:gd name="connsiteY7" fmla="*/ 624300 h 627867"/>
                <a:gd name="connsiteX8" fmla="*/ 669499 w 1308039"/>
                <a:gd name="connsiteY8" fmla="*/ 624300 h 627867"/>
                <a:gd name="connsiteX9" fmla="*/ 690932 w 1308039"/>
                <a:gd name="connsiteY9" fmla="*/ 614787 h 627867"/>
                <a:gd name="connsiteX10" fmla="*/ 1288680 w 1308039"/>
                <a:gd name="connsiteY10" fmla="*/ 327014 h 627867"/>
                <a:gd name="connsiteX11" fmla="*/ 1286299 w 1308039"/>
                <a:gd name="connsiteY11" fmla="*/ 262801 h 627867"/>
                <a:gd name="connsiteX12" fmla="*/ 686169 w 1308039"/>
                <a:gd name="connsiteY12" fmla="*/ 13081 h 6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039" h="627867">
                  <a:moveTo>
                    <a:pt x="686169" y="13081"/>
                  </a:moveTo>
                  <a:lnTo>
                    <a:pt x="664736" y="3567"/>
                  </a:lnTo>
                  <a:cubicBezTo>
                    <a:pt x="655210" y="-1189"/>
                    <a:pt x="645684" y="-1189"/>
                    <a:pt x="638540" y="3567"/>
                  </a:cubicBezTo>
                  <a:lnTo>
                    <a:pt x="617107" y="13081"/>
                  </a:lnTo>
                  <a:lnTo>
                    <a:pt x="21741" y="262801"/>
                  </a:lnTo>
                  <a:cubicBezTo>
                    <a:pt x="-6837" y="274692"/>
                    <a:pt x="-6837" y="312745"/>
                    <a:pt x="19359" y="327014"/>
                  </a:cubicBezTo>
                  <a:lnTo>
                    <a:pt x="617107" y="614787"/>
                  </a:lnTo>
                  <a:lnTo>
                    <a:pt x="638540" y="624300"/>
                  </a:lnTo>
                  <a:cubicBezTo>
                    <a:pt x="648066" y="629057"/>
                    <a:pt x="659973" y="629057"/>
                    <a:pt x="669499" y="624300"/>
                  </a:cubicBezTo>
                  <a:lnTo>
                    <a:pt x="690932" y="614787"/>
                  </a:lnTo>
                  <a:lnTo>
                    <a:pt x="1288680" y="327014"/>
                  </a:lnTo>
                  <a:cubicBezTo>
                    <a:pt x="1314876" y="315123"/>
                    <a:pt x="1314876" y="274692"/>
                    <a:pt x="1286299" y="262801"/>
                  </a:cubicBezTo>
                  <a:lnTo>
                    <a:pt x="686169" y="13081"/>
                  </a:lnTo>
                  <a:close/>
                </a:path>
              </a:pathLst>
            </a:custGeom>
            <a:solidFill>
              <a:schemeClr val="accent1">
                <a:alpha val="4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1" name="Freeform 20">
              <a:extLst>
                <a:ext uri="{FF2B5EF4-FFF2-40B4-BE49-F238E27FC236}">
                  <a16:creationId xmlns:a16="http://schemas.microsoft.com/office/drawing/2014/main" id="{98980B28-4142-B91F-C18E-448EBD2F4A2E}"/>
                </a:ext>
              </a:extLst>
            </p:cNvPr>
            <p:cNvSpPr/>
            <p:nvPr/>
          </p:nvSpPr>
          <p:spPr>
            <a:xfrm>
              <a:off x="15882002" y="12233122"/>
              <a:ext cx="1308039" cy="627867"/>
            </a:xfrm>
            <a:custGeom>
              <a:avLst/>
              <a:gdLst>
                <a:gd name="connsiteX0" fmla="*/ 686169 w 1308039"/>
                <a:gd name="connsiteY0" fmla="*/ 13081 h 627867"/>
                <a:gd name="connsiteX1" fmla="*/ 664736 w 1308039"/>
                <a:gd name="connsiteY1" fmla="*/ 3567 h 627867"/>
                <a:gd name="connsiteX2" fmla="*/ 638540 w 1308039"/>
                <a:gd name="connsiteY2" fmla="*/ 3567 h 627867"/>
                <a:gd name="connsiteX3" fmla="*/ 617107 w 1308039"/>
                <a:gd name="connsiteY3" fmla="*/ 13081 h 627867"/>
                <a:gd name="connsiteX4" fmla="*/ 21741 w 1308039"/>
                <a:gd name="connsiteY4" fmla="*/ 262801 h 627867"/>
                <a:gd name="connsiteX5" fmla="*/ 19359 w 1308039"/>
                <a:gd name="connsiteY5" fmla="*/ 327014 h 627867"/>
                <a:gd name="connsiteX6" fmla="*/ 617107 w 1308039"/>
                <a:gd name="connsiteY6" fmla="*/ 614787 h 627867"/>
                <a:gd name="connsiteX7" fmla="*/ 638540 w 1308039"/>
                <a:gd name="connsiteY7" fmla="*/ 624300 h 627867"/>
                <a:gd name="connsiteX8" fmla="*/ 669499 w 1308039"/>
                <a:gd name="connsiteY8" fmla="*/ 624300 h 627867"/>
                <a:gd name="connsiteX9" fmla="*/ 690932 w 1308039"/>
                <a:gd name="connsiteY9" fmla="*/ 614787 h 627867"/>
                <a:gd name="connsiteX10" fmla="*/ 1288680 w 1308039"/>
                <a:gd name="connsiteY10" fmla="*/ 327014 h 627867"/>
                <a:gd name="connsiteX11" fmla="*/ 1286299 w 1308039"/>
                <a:gd name="connsiteY11" fmla="*/ 262801 h 627867"/>
                <a:gd name="connsiteX12" fmla="*/ 686169 w 1308039"/>
                <a:gd name="connsiteY12" fmla="*/ 13081 h 6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039" h="627867">
                  <a:moveTo>
                    <a:pt x="686169" y="13081"/>
                  </a:moveTo>
                  <a:lnTo>
                    <a:pt x="664736" y="3567"/>
                  </a:lnTo>
                  <a:cubicBezTo>
                    <a:pt x="655210" y="-1189"/>
                    <a:pt x="645684" y="-1189"/>
                    <a:pt x="638540" y="3567"/>
                  </a:cubicBezTo>
                  <a:lnTo>
                    <a:pt x="617107" y="13081"/>
                  </a:lnTo>
                  <a:lnTo>
                    <a:pt x="21741" y="262801"/>
                  </a:lnTo>
                  <a:cubicBezTo>
                    <a:pt x="-6837" y="274692"/>
                    <a:pt x="-6837" y="312745"/>
                    <a:pt x="19359" y="327014"/>
                  </a:cubicBezTo>
                  <a:lnTo>
                    <a:pt x="617107" y="614787"/>
                  </a:lnTo>
                  <a:lnTo>
                    <a:pt x="638540" y="624300"/>
                  </a:lnTo>
                  <a:cubicBezTo>
                    <a:pt x="648066" y="629057"/>
                    <a:pt x="659973" y="629057"/>
                    <a:pt x="669499" y="624300"/>
                  </a:cubicBezTo>
                  <a:lnTo>
                    <a:pt x="690932" y="614787"/>
                  </a:lnTo>
                  <a:lnTo>
                    <a:pt x="1288680" y="327014"/>
                  </a:lnTo>
                  <a:cubicBezTo>
                    <a:pt x="1314876" y="315123"/>
                    <a:pt x="1314876" y="274692"/>
                    <a:pt x="1286299" y="262801"/>
                  </a:cubicBezTo>
                  <a:lnTo>
                    <a:pt x="686169" y="13081"/>
                  </a:lnTo>
                  <a:close/>
                </a:path>
              </a:pathLst>
            </a:custGeom>
            <a:solidFill>
              <a:schemeClr val="accent1">
                <a:alpha val="20000"/>
              </a:schemeClr>
            </a:solidFill>
            <a:ln w="23779" cap="flat">
              <a:noFill/>
              <a:prstDash val="solid"/>
              <a:miter/>
            </a:ln>
          </p:spPr>
          <p:txBody>
            <a:bodyPr rtlCol="0" anchor="ctr"/>
            <a:lstStyle/>
            <a:p>
              <a:endParaRPr lang="en-US" dirty="0">
                <a:latin typeface="Urbanist Light" panose="020B0A04040200000203" pitchFamily="34" charset="77"/>
              </a:endParaRPr>
            </a:p>
          </p:txBody>
        </p:sp>
      </p:grpSp>
      <p:grpSp>
        <p:nvGrpSpPr>
          <p:cNvPr id="24" name="Group 23">
            <a:extLst>
              <a:ext uri="{FF2B5EF4-FFF2-40B4-BE49-F238E27FC236}">
                <a16:creationId xmlns:a16="http://schemas.microsoft.com/office/drawing/2014/main" id="{DFFD573F-6719-58FF-3976-D87965C5086A}"/>
              </a:ext>
            </a:extLst>
          </p:cNvPr>
          <p:cNvGrpSpPr/>
          <p:nvPr/>
        </p:nvGrpSpPr>
        <p:grpSpPr>
          <a:xfrm>
            <a:off x="18939070" y="9246042"/>
            <a:ext cx="3459039" cy="2354688"/>
            <a:chOff x="1133931" y="7256150"/>
            <a:chExt cx="3405495" cy="2164240"/>
          </a:xfrm>
        </p:grpSpPr>
        <p:grpSp>
          <p:nvGrpSpPr>
            <p:cNvPr id="25" name="Graphic 13">
              <a:extLst>
                <a:ext uri="{FF2B5EF4-FFF2-40B4-BE49-F238E27FC236}">
                  <a16:creationId xmlns:a16="http://schemas.microsoft.com/office/drawing/2014/main" id="{D0164071-BCB8-7F0E-0C10-BE9533557922}"/>
                </a:ext>
              </a:extLst>
            </p:cNvPr>
            <p:cNvGrpSpPr/>
            <p:nvPr/>
          </p:nvGrpSpPr>
          <p:grpSpPr>
            <a:xfrm>
              <a:off x="1133931" y="7256150"/>
              <a:ext cx="3405495" cy="2164240"/>
              <a:chOff x="1133931" y="7256150"/>
              <a:chExt cx="3405495" cy="2164240"/>
            </a:xfrm>
          </p:grpSpPr>
          <p:sp>
            <p:nvSpPr>
              <p:cNvPr id="31" name="Freeform 30">
                <a:extLst>
                  <a:ext uri="{FF2B5EF4-FFF2-40B4-BE49-F238E27FC236}">
                    <a16:creationId xmlns:a16="http://schemas.microsoft.com/office/drawing/2014/main" id="{453F826C-F8FF-2918-99FC-8040B7F369B9}"/>
                  </a:ext>
                </a:extLst>
              </p:cNvPr>
              <p:cNvSpPr/>
              <p:nvPr/>
            </p:nvSpPr>
            <p:spPr>
              <a:xfrm>
                <a:off x="1133931" y="7256150"/>
                <a:ext cx="3405495" cy="2164240"/>
              </a:xfrm>
              <a:custGeom>
                <a:avLst/>
                <a:gdLst>
                  <a:gd name="connsiteX0" fmla="*/ 3205452 w 3405495"/>
                  <a:gd name="connsiteY0" fmla="*/ 2164240 h 2164240"/>
                  <a:gd name="connsiteX1" fmla="*/ 200043 w 3405495"/>
                  <a:gd name="connsiteY1" fmla="*/ 2164240 h 2164240"/>
                  <a:gd name="connsiteX2" fmla="*/ 0 w 3405495"/>
                  <a:gd name="connsiteY2" fmla="*/ 1964464 h 2164240"/>
                  <a:gd name="connsiteX3" fmla="*/ 0 w 3405495"/>
                  <a:gd name="connsiteY3" fmla="*/ 199776 h 2164240"/>
                  <a:gd name="connsiteX4" fmla="*/ 200043 w 3405495"/>
                  <a:gd name="connsiteY4" fmla="*/ 0 h 2164240"/>
                  <a:gd name="connsiteX5" fmla="*/ 3205452 w 3405495"/>
                  <a:gd name="connsiteY5" fmla="*/ 0 h 2164240"/>
                  <a:gd name="connsiteX6" fmla="*/ 3405495 w 3405495"/>
                  <a:gd name="connsiteY6" fmla="*/ 199776 h 2164240"/>
                  <a:gd name="connsiteX7" fmla="*/ 3405495 w 3405495"/>
                  <a:gd name="connsiteY7" fmla="*/ 1964464 h 2164240"/>
                  <a:gd name="connsiteX8" fmla="*/ 3205452 w 3405495"/>
                  <a:gd name="connsiteY8" fmla="*/ 2164240 h 216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495" h="2164240">
                    <a:moveTo>
                      <a:pt x="3205452" y="2164240"/>
                    </a:moveTo>
                    <a:lnTo>
                      <a:pt x="200043" y="2164240"/>
                    </a:lnTo>
                    <a:cubicBezTo>
                      <a:pt x="90496" y="2164240"/>
                      <a:pt x="0" y="2073865"/>
                      <a:pt x="0" y="1964464"/>
                    </a:cubicBezTo>
                    <a:lnTo>
                      <a:pt x="0" y="199776"/>
                    </a:lnTo>
                    <a:cubicBezTo>
                      <a:pt x="0" y="90375"/>
                      <a:pt x="90496" y="0"/>
                      <a:pt x="200043" y="0"/>
                    </a:cubicBezTo>
                    <a:lnTo>
                      <a:pt x="3205452" y="0"/>
                    </a:lnTo>
                    <a:cubicBezTo>
                      <a:pt x="3314999" y="0"/>
                      <a:pt x="3405495" y="90375"/>
                      <a:pt x="3405495" y="199776"/>
                    </a:cubicBezTo>
                    <a:lnTo>
                      <a:pt x="3405495" y="1964464"/>
                    </a:lnTo>
                    <a:cubicBezTo>
                      <a:pt x="3405495" y="2073865"/>
                      <a:pt x="3314999" y="2164240"/>
                      <a:pt x="3205452" y="2164240"/>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2" name="Freeform 31">
                <a:extLst>
                  <a:ext uri="{FF2B5EF4-FFF2-40B4-BE49-F238E27FC236}">
                    <a16:creationId xmlns:a16="http://schemas.microsoft.com/office/drawing/2014/main" id="{60E5D847-0E66-97A3-ACCD-A7DEDBA35C9C}"/>
                  </a:ext>
                </a:extLst>
              </p:cNvPr>
              <p:cNvSpPr/>
              <p:nvPr/>
            </p:nvSpPr>
            <p:spPr>
              <a:xfrm>
                <a:off x="1836463" y="7581975"/>
                <a:ext cx="1998101" cy="1545885"/>
              </a:xfrm>
              <a:custGeom>
                <a:avLst/>
                <a:gdLst>
                  <a:gd name="connsiteX0" fmla="*/ 1828965 w 1998101"/>
                  <a:gd name="connsiteY0" fmla="*/ 1545886 h 1545885"/>
                  <a:gd name="connsiteX1" fmla="*/ 171466 w 1998101"/>
                  <a:gd name="connsiteY1" fmla="*/ 1545886 h 1545885"/>
                  <a:gd name="connsiteX2" fmla="*/ 0 w 1998101"/>
                  <a:gd name="connsiteY2" fmla="*/ 1374649 h 1545885"/>
                  <a:gd name="connsiteX3" fmla="*/ 0 w 1998101"/>
                  <a:gd name="connsiteY3" fmla="*/ 171237 h 1545885"/>
                  <a:gd name="connsiteX4" fmla="*/ 171466 w 1998101"/>
                  <a:gd name="connsiteY4" fmla="*/ 0 h 1545885"/>
                  <a:gd name="connsiteX5" fmla="*/ 1826584 w 1998101"/>
                  <a:gd name="connsiteY5" fmla="*/ 0 h 1545885"/>
                  <a:gd name="connsiteX6" fmla="*/ 1998049 w 1998101"/>
                  <a:gd name="connsiteY6" fmla="*/ 171237 h 1545885"/>
                  <a:gd name="connsiteX7" fmla="*/ 1998049 w 1998101"/>
                  <a:gd name="connsiteY7" fmla="*/ 1372271 h 1545885"/>
                  <a:gd name="connsiteX8" fmla="*/ 1828965 w 1998101"/>
                  <a:gd name="connsiteY8" fmla="*/ 1545886 h 154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101" h="1545885">
                    <a:moveTo>
                      <a:pt x="1828965" y="1545886"/>
                    </a:moveTo>
                    <a:lnTo>
                      <a:pt x="171466" y="1545886"/>
                    </a:lnTo>
                    <a:cubicBezTo>
                      <a:pt x="76207" y="1545886"/>
                      <a:pt x="0" y="1467402"/>
                      <a:pt x="0" y="1374649"/>
                    </a:cubicBezTo>
                    <a:lnTo>
                      <a:pt x="0" y="171237"/>
                    </a:lnTo>
                    <a:cubicBezTo>
                      <a:pt x="0" y="76105"/>
                      <a:pt x="78588" y="0"/>
                      <a:pt x="171466" y="0"/>
                    </a:cubicBezTo>
                    <a:lnTo>
                      <a:pt x="1826584" y="0"/>
                    </a:lnTo>
                    <a:cubicBezTo>
                      <a:pt x="1921842" y="0"/>
                      <a:pt x="1998049" y="78483"/>
                      <a:pt x="1998049" y="171237"/>
                    </a:cubicBezTo>
                    <a:lnTo>
                      <a:pt x="1998049" y="1372271"/>
                    </a:lnTo>
                    <a:cubicBezTo>
                      <a:pt x="2000431" y="1467402"/>
                      <a:pt x="1921842" y="1545886"/>
                      <a:pt x="1828965" y="1545886"/>
                    </a:cubicBezTo>
                    <a:close/>
                  </a:path>
                </a:pathLst>
              </a:custGeom>
              <a:solidFill>
                <a:schemeClr val="tx2"/>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26" name="Freeform 25">
              <a:extLst>
                <a:ext uri="{FF2B5EF4-FFF2-40B4-BE49-F238E27FC236}">
                  <a16:creationId xmlns:a16="http://schemas.microsoft.com/office/drawing/2014/main" id="{0C256EC3-4602-CBE0-F2AC-EE20A3EB0634}"/>
                </a:ext>
              </a:extLst>
            </p:cNvPr>
            <p:cNvSpPr/>
            <p:nvPr/>
          </p:nvSpPr>
          <p:spPr>
            <a:xfrm>
              <a:off x="2265126" y="791493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7" name="Freeform 26">
              <a:extLst>
                <a:ext uri="{FF2B5EF4-FFF2-40B4-BE49-F238E27FC236}">
                  <a16:creationId xmlns:a16="http://schemas.microsoft.com/office/drawing/2014/main" id="{D82A59A5-C572-4324-0E01-8A39B59AD577}"/>
                </a:ext>
              </a:extLst>
            </p:cNvPr>
            <p:cNvSpPr/>
            <p:nvPr/>
          </p:nvSpPr>
          <p:spPr>
            <a:xfrm>
              <a:off x="2265126" y="808141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8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8" name="Freeform 27">
              <a:extLst>
                <a:ext uri="{FF2B5EF4-FFF2-40B4-BE49-F238E27FC236}">
                  <a16:creationId xmlns:a16="http://schemas.microsoft.com/office/drawing/2014/main" id="{CBEF5113-89A7-3F5B-6FD9-FABC99AD1F5A}"/>
                </a:ext>
              </a:extLst>
            </p:cNvPr>
            <p:cNvSpPr/>
            <p:nvPr/>
          </p:nvSpPr>
          <p:spPr>
            <a:xfrm>
              <a:off x="2265126" y="824789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6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29" name="Freeform 28">
              <a:extLst>
                <a:ext uri="{FF2B5EF4-FFF2-40B4-BE49-F238E27FC236}">
                  <a16:creationId xmlns:a16="http://schemas.microsoft.com/office/drawing/2014/main" id="{581F724A-A31D-7CCB-8B9D-59ADB37A79B7}"/>
                </a:ext>
              </a:extLst>
            </p:cNvPr>
            <p:cNvSpPr/>
            <p:nvPr/>
          </p:nvSpPr>
          <p:spPr>
            <a:xfrm>
              <a:off x="2265126" y="841437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40000"/>
              </a:schemeClr>
            </a:solidFill>
            <a:ln w="23779" cap="flat">
              <a:noFill/>
              <a:prstDash val="solid"/>
              <a:miter/>
            </a:ln>
          </p:spPr>
          <p:txBody>
            <a:bodyPr rtlCol="0" anchor="ctr"/>
            <a:lstStyle/>
            <a:p>
              <a:endParaRPr lang="en-US" dirty="0">
                <a:latin typeface="Urbanist Light" panose="020B0A04040200000203" pitchFamily="34" charset="77"/>
              </a:endParaRPr>
            </a:p>
          </p:txBody>
        </p:sp>
        <p:sp>
          <p:nvSpPr>
            <p:cNvPr id="30" name="Freeform 29">
              <a:extLst>
                <a:ext uri="{FF2B5EF4-FFF2-40B4-BE49-F238E27FC236}">
                  <a16:creationId xmlns:a16="http://schemas.microsoft.com/office/drawing/2014/main" id="{F2941724-E77D-71C8-F3A3-716236A9C650}"/>
                </a:ext>
              </a:extLst>
            </p:cNvPr>
            <p:cNvSpPr/>
            <p:nvPr/>
          </p:nvSpPr>
          <p:spPr>
            <a:xfrm>
              <a:off x="2265126" y="8580855"/>
              <a:ext cx="1143103" cy="190262"/>
            </a:xfrm>
            <a:custGeom>
              <a:avLst/>
              <a:gdLst>
                <a:gd name="connsiteX0" fmla="*/ 1143103 w 1143103"/>
                <a:gd name="connsiteY0" fmla="*/ 95131 h 190262"/>
                <a:gd name="connsiteX1" fmla="*/ 571552 w 1143103"/>
                <a:gd name="connsiteY1" fmla="*/ 190263 h 190262"/>
                <a:gd name="connsiteX2" fmla="*/ 0 w 1143103"/>
                <a:gd name="connsiteY2" fmla="*/ 95131 h 190262"/>
                <a:gd name="connsiteX3" fmla="*/ 571552 w 1143103"/>
                <a:gd name="connsiteY3" fmla="*/ 0 h 190262"/>
                <a:gd name="connsiteX4" fmla="*/ 1143103 w 1143103"/>
                <a:gd name="connsiteY4" fmla="*/ 95131 h 190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103" h="190262">
                  <a:moveTo>
                    <a:pt x="1143103" y="95131"/>
                  </a:moveTo>
                  <a:cubicBezTo>
                    <a:pt x="1143103" y="147671"/>
                    <a:pt x="887211" y="190263"/>
                    <a:pt x="571552" y="190263"/>
                  </a:cubicBezTo>
                  <a:cubicBezTo>
                    <a:pt x="255892" y="190263"/>
                    <a:pt x="0" y="147671"/>
                    <a:pt x="0" y="95131"/>
                  </a:cubicBezTo>
                  <a:cubicBezTo>
                    <a:pt x="0" y="42592"/>
                    <a:pt x="255892" y="0"/>
                    <a:pt x="571552" y="0"/>
                  </a:cubicBezTo>
                  <a:cubicBezTo>
                    <a:pt x="887211" y="0"/>
                    <a:pt x="1143103" y="42592"/>
                    <a:pt x="1143103" y="95131"/>
                  </a:cubicBezTo>
                  <a:close/>
                </a:path>
              </a:pathLst>
            </a:custGeom>
            <a:solidFill>
              <a:schemeClr val="accent2">
                <a:alpha val="20000"/>
              </a:schemeClr>
            </a:solidFill>
            <a:ln w="23779" cap="flat">
              <a:noFill/>
              <a:prstDash val="solid"/>
              <a:miter/>
            </a:ln>
          </p:spPr>
          <p:txBody>
            <a:bodyPr rtlCol="0" anchor="ctr"/>
            <a:lstStyle/>
            <a:p>
              <a:endParaRPr lang="en-US" dirty="0">
                <a:latin typeface="Urbanist Light" panose="020B0A04040200000203" pitchFamily="34" charset="77"/>
              </a:endParaRPr>
            </a:p>
          </p:txBody>
        </p:sp>
      </p:grpSp>
      <p:sp>
        <p:nvSpPr>
          <p:cNvPr id="7" name="Graphic 32">
            <a:extLst>
              <a:ext uri="{FF2B5EF4-FFF2-40B4-BE49-F238E27FC236}">
                <a16:creationId xmlns:a16="http://schemas.microsoft.com/office/drawing/2014/main" id="{C968AF26-FF91-1DB0-914C-33E3986A03A0}"/>
              </a:ext>
            </a:extLst>
          </p:cNvPr>
          <p:cNvSpPr/>
          <p:nvPr/>
        </p:nvSpPr>
        <p:spPr>
          <a:xfrm>
            <a:off x="19524549" y="1000594"/>
            <a:ext cx="3187540" cy="3427377"/>
          </a:xfrm>
          <a:custGeom>
            <a:avLst/>
            <a:gdLst>
              <a:gd name="connsiteX0" fmla="*/ 4373330 w 4433251"/>
              <a:gd name="connsiteY0" fmla="*/ 4009995 h 4436104"/>
              <a:gd name="connsiteX1" fmla="*/ 3961487 w 4433251"/>
              <a:gd name="connsiteY1" fmla="*/ 4009995 h 4436104"/>
              <a:gd name="connsiteX2" fmla="*/ 3961487 w 4433251"/>
              <a:gd name="connsiteY2" fmla="*/ 3705631 h 4436104"/>
              <a:gd name="connsiteX3" fmla="*/ 3560107 w 4433251"/>
              <a:gd name="connsiteY3" fmla="*/ 3705631 h 4436104"/>
              <a:gd name="connsiteX4" fmla="*/ 3560107 w 4433251"/>
              <a:gd name="connsiteY4" fmla="*/ 3479260 h 4436104"/>
              <a:gd name="connsiteX5" fmla="*/ 4228757 w 4433251"/>
              <a:gd name="connsiteY5" fmla="*/ 3479260 h 4436104"/>
              <a:gd name="connsiteX6" fmla="*/ 4346698 w 4433251"/>
              <a:gd name="connsiteY6" fmla="*/ 3361319 h 4436104"/>
              <a:gd name="connsiteX7" fmla="*/ 4346698 w 4433251"/>
              <a:gd name="connsiteY7" fmla="*/ 2749738 h 4436104"/>
              <a:gd name="connsiteX8" fmla="*/ 4228757 w 4433251"/>
              <a:gd name="connsiteY8" fmla="*/ 2631797 h 4436104"/>
              <a:gd name="connsiteX9" fmla="*/ 3581032 w 4433251"/>
              <a:gd name="connsiteY9" fmla="*/ 2631797 h 4436104"/>
              <a:gd name="connsiteX10" fmla="*/ 3581032 w 4433251"/>
              <a:gd name="connsiteY10" fmla="*/ 2073479 h 4436104"/>
              <a:gd name="connsiteX11" fmla="*/ 4228757 w 4433251"/>
              <a:gd name="connsiteY11" fmla="*/ 2073479 h 4436104"/>
              <a:gd name="connsiteX12" fmla="*/ 4346698 w 4433251"/>
              <a:gd name="connsiteY12" fmla="*/ 1955538 h 4436104"/>
              <a:gd name="connsiteX13" fmla="*/ 4346698 w 4433251"/>
              <a:gd name="connsiteY13" fmla="*/ 1343957 h 4436104"/>
              <a:gd name="connsiteX14" fmla="*/ 4228757 w 4433251"/>
              <a:gd name="connsiteY14" fmla="*/ 1226016 h 4436104"/>
              <a:gd name="connsiteX15" fmla="*/ 3565814 w 4433251"/>
              <a:gd name="connsiteY15" fmla="*/ 1226016 h 4436104"/>
              <a:gd name="connsiteX16" fmla="*/ 3565814 w 4433251"/>
              <a:gd name="connsiteY16" fmla="*/ 879802 h 4436104"/>
              <a:gd name="connsiteX17" fmla="*/ 2267511 w 4433251"/>
              <a:gd name="connsiteY17" fmla="*/ 879802 h 4436104"/>
              <a:gd name="connsiteX18" fmla="*/ 2186665 w 4433251"/>
              <a:gd name="connsiteY18" fmla="*/ 798955 h 4436104"/>
              <a:gd name="connsiteX19" fmla="*/ 2186665 w 4433251"/>
              <a:gd name="connsiteY19" fmla="*/ 513614 h 4436104"/>
              <a:gd name="connsiteX20" fmla="*/ 3059809 w 4433251"/>
              <a:gd name="connsiteY20" fmla="*/ 513614 h 4436104"/>
              <a:gd name="connsiteX21" fmla="*/ 3161581 w 4433251"/>
              <a:gd name="connsiteY21" fmla="*/ 411842 h 4436104"/>
              <a:gd name="connsiteX22" fmla="*/ 3161581 w 4433251"/>
              <a:gd name="connsiteY22" fmla="*/ 101772 h 4436104"/>
              <a:gd name="connsiteX23" fmla="*/ 3059809 w 4433251"/>
              <a:gd name="connsiteY23" fmla="*/ 0 h 4436104"/>
              <a:gd name="connsiteX24" fmla="*/ 1304009 w 4433251"/>
              <a:gd name="connsiteY24" fmla="*/ 0 h 4436104"/>
              <a:gd name="connsiteX25" fmla="*/ 1202238 w 4433251"/>
              <a:gd name="connsiteY25" fmla="*/ 101772 h 4436104"/>
              <a:gd name="connsiteX26" fmla="*/ 1202238 w 4433251"/>
              <a:gd name="connsiteY26" fmla="*/ 412794 h 4436104"/>
              <a:gd name="connsiteX27" fmla="*/ 1304009 w 4433251"/>
              <a:gd name="connsiteY27" fmla="*/ 514565 h 4436104"/>
              <a:gd name="connsiteX28" fmla="*/ 2177153 w 4433251"/>
              <a:gd name="connsiteY28" fmla="*/ 514565 h 4436104"/>
              <a:gd name="connsiteX29" fmla="*/ 2177153 w 4433251"/>
              <a:gd name="connsiteY29" fmla="*/ 790395 h 4436104"/>
              <a:gd name="connsiteX30" fmla="*/ 2086795 w 4433251"/>
              <a:gd name="connsiteY30" fmla="*/ 880753 h 4436104"/>
              <a:gd name="connsiteX31" fmla="*/ 798004 w 4433251"/>
              <a:gd name="connsiteY31" fmla="*/ 880753 h 4436104"/>
              <a:gd name="connsiteX32" fmla="*/ 798004 w 4433251"/>
              <a:gd name="connsiteY32" fmla="*/ 1226016 h 4436104"/>
              <a:gd name="connsiteX33" fmla="*/ 117941 w 4433251"/>
              <a:gd name="connsiteY33" fmla="*/ 1226016 h 4436104"/>
              <a:gd name="connsiteX34" fmla="*/ 0 w 4433251"/>
              <a:gd name="connsiteY34" fmla="*/ 1343957 h 4436104"/>
              <a:gd name="connsiteX35" fmla="*/ 0 w 4433251"/>
              <a:gd name="connsiteY35" fmla="*/ 1955538 h 4436104"/>
              <a:gd name="connsiteX36" fmla="*/ 117941 w 4433251"/>
              <a:gd name="connsiteY36" fmla="*/ 2073479 h 4436104"/>
              <a:gd name="connsiteX37" fmla="*/ 1480921 w 4433251"/>
              <a:gd name="connsiteY37" fmla="*/ 2073479 h 4436104"/>
              <a:gd name="connsiteX38" fmla="*/ 1598862 w 4433251"/>
              <a:gd name="connsiteY38" fmla="*/ 1955538 h 4436104"/>
              <a:gd name="connsiteX39" fmla="*/ 1598862 w 4433251"/>
              <a:gd name="connsiteY39" fmla="*/ 1343957 h 4436104"/>
              <a:gd name="connsiteX40" fmla="*/ 1480921 w 4433251"/>
              <a:gd name="connsiteY40" fmla="*/ 1226016 h 4436104"/>
              <a:gd name="connsiteX41" fmla="*/ 807516 w 4433251"/>
              <a:gd name="connsiteY41" fmla="*/ 1226016 h 4436104"/>
              <a:gd name="connsiteX42" fmla="*/ 807516 w 4433251"/>
              <a:gd name="connsiteY42" fmla="*/ 889313 h 4436104"/>
              <a:gd name="connsiteX43" fmla="*/ 2086795 w 4433251"/>
              <a:gd name="connsiteY43" fmla="*/ 889313 h 4436104"/>
              <a:gd name="connsiteX44" fmla="*/ 2177153 w 4433251"/>
              <a:gd name="connsiteY44" fmla="*/ 979671 h 4436104"/>
              <a:gd name="connsiteX45" fmla="*/ 2267511 w 4433251"/>
              <a:gd name="connsiteY45" fmla="*/ 889313 h 4436104"/>
              <a:gd name="connsiteX46" fmla="*/ 3556303 w 4433251"/>
              <a:gd name="connsiteY46" fmla="*/ 889313 h 4436104"/>
              <a:gd name="connsiteX47" fmla="*/ 3556303 w 4433251"/>
              <a:gd name="connsiteY47" fmla="*/ 1226967 h 4436104"/>
              <a:gd name="connsiteX48" fmla="*/ 2865777 w 4433251"/>
              <a:gd name="connsiteY48" fmla="*/ 1226967 h 4436104"/>
              <a:gd name="connsiteX49" fmla="*/ 2747836 w 4433251"/>
              <a:gd name="connsiteY49" fmla="*/ 1344908 h 4436104"/>
              <a:gd name="connsiteX50" fmla="*/ 2747836 w 4433251"/>
              <a:gd name="connsiteY50" fmla="*/ 1956490 h 4436104"/>
              <a:gd name="connsiteX51" fmla="*/ 2865777 w 4433251"/>
              <a:gd name="connsiteY51" fmla="*/ 2074431 h 4436104"/>
              <a:gd name="connsiteX52" fmla="*/ 3571521 w 4433251"/>
              <a:gd name="connsiteY52" fmla="*/ 2074431 h 4436104"/>
              <a:gd name="connsiteX53" fmla="*/ 3571521 w 4433251"/>
              <a:gd name="connsiteY53" fmla="*/ 2633699 h 4436104"/>
              <a:gd name="connsiteX54" fmla="*/ 2865777 w 4433251"/>
              <a:gd name="connsiteY54" fmla="*/ 2633699 h 4436104"/>
              <a:gd name="connsiteX55" fmla="*/ 2747836 w 4433251"/>
              <a:gd name="connsiteY55" fmla="*/ 2751640 h 4436104"/>
              <a:gd name="connsiteX56" fmla="*/ 2747836 w 4433251"/>
              <a:gd name="connsiteY56" fmla="*/ 3363222 h 4436104"/>
              <a:gd name="connsiteX57" fmla="*/ 2865777 w 4433251"/>
              <a:gd name="connsiteY57" fmla="*/ 3481163 h 4436104"/>
              <a:gd name="connsiteX58" fmla="*/ 3550596 w 4433251"/>
              <a:gd name="connsiteY58" fmla="*/ 3481163 h 4436104"/>
              <a:gd name="connsiteX59" fmla="*/ 3550596 w 4433251"/>
              <a:gd name="connsiteY59" fmla="*/ 3707533 h 4436104"/>
              <a:gd name="connsiteX60" fmla="*/ 3149216 w 4433251"/>
              <a:gd name="connsiteY60" fmla="*/ 3707533 h 4436104"/>
              <a:gd name="connsiteX61" fmla="*/ 3149216 w 4433251"/>
              <a:gd name="connsiteY61" fmla="*/ 4011897 h 4436104"/>
              <a:gd name="connsiteX62" fmla="*/ 2740227 w 4433251"/>
              <a:gd name="connsiteY62" fmla="*/ 4011897 h 4436104"/>
              <a:gd name="connsiteX63" fmla="*/ 2681256 w 4433251"/>
              <a:gd name="connsiteY63" fmla="*/ 4070868 h 4436104"/>
              <a:gd name="connsiteX64" fmla="*/ 2681256 w 4433251"/>
              <a:gd name="connsiteY64" fmla="*/ 4377134 h 4436104"/>
              <a:gd name="connsiteX65" fmla="*/ 2740227 w 4433251"/>
              <a:gd name="connsiteY65" fmla="*/ 4436105 h 4436104"/>
              <a:gd name="connsiteX66" fmla="*/ 3422192 w 4433251"/>
              <a:gd name="connsiteY66" fmla="*/ 4436105 h 4436104"/>
              <a:gd name="connsiteX67" fmla="*/ 3481163 w 4433251"/>
              <a:gd name="connsiteY67" fmla="*/ 4377134 h 4436104"/>
              <a:gd name="connsiteX68" fmla="*/ 3481163 w 4433251"/>
              <a:gd name="connsiteY68" fmla="*/ 4070868 h 4436104"/>
              <a:gd name="connsiteX69" fmla="*/ 3422192 w 4433251"/>
              <a:gd name="connsiteY69" fmla="*/ 4011897 h 4436104"/>
              <a:gd name="connsiteX70" fmla="*/ 3159678 w 4433251"/>
              <a:gd name="connsiteY70" fmla="*/ 4011897 h 4436104"/>
              <a:gd name="connsiteX71" fmla="*/ 3159678 w 4433251"/>
              <a:gd name="connsiteY71" fmla="*/ 3717045 h 4436104"/>
              <a:gd name="connsiteX72" fmla="*/ 3951976 w 4433251"/>
              <a:gd name="connsiteY72" fmla="*/ 3717045 h 4436104"/>
              <a:gd name="connsiteX73" fmla="*/ 3951976 w 4433251"/>
              <a:gd name="connsiteY73" fmla="*/ 4011897 h 4436104"/>
              <a:gd name="connsiteX74" fmla="*/ 3692315 w 4433251"/>
              <a:gd name="connsiteY74" fmla="*/ 4011897 h 4436104"/>
              <a:gd name="connsiteX75" fmla="*/ 3633345 w 4433251"/>
              <a:gd name="connsiteY75" fmla="*/ 4070868 h 4436104"/>
              <a:gd name="connsiteX76" fmla="*/ 3633345 w 4433251"/>
              <a:gd name="connsiteY76" fmla="*/ 4377134 h 4436104"/>
              <a:gd name="connsiteX77" fmla="*/ 3692315 w 4433251"/>
              <a:gd name="connsiteY77" fmla="*/ 4436105 h 4436104"/>
              <a:gd name="connsiteX78" fmla="*/ 4374281 w 4433251"/>
              <a:gd name="connsiteY78" fmla="*/ 4436105 h 4436104"/>
              <a:gd name="connsiteX79" fmla="*/ 4433251 w 4433251"/>
              <a:gd name="connsiteY79" fmla="*/ 4377134 h 4436104"/>
              <a:gd name="connsiteX80" fmla="*/ 4433251 w 4433251"/>
              <a:gd name="connsiteY80" fmla="*/ 4070868 h 4436104"/>
              <a:gd name="connsiteX81" fmla="*/ 4373330 w 4433251"/>
              <a:gd name="connsiteY81" fmla="*/ 4009995 h 44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433251" h="4436104">
                <a:moveTo>
                  <a:pt x="4373330" y="4009995"/>
                </a:moveTo>
                <a:lnTo>
                  <a:pt x="3961487" y="4009995"/>
                </a:lnTo>
                <a:lnTo>
                  <a:pt x="3961487" y="3705631"/>
                </a:lnTo>
                <a:lnTo>
                  <a:pt x="3560107" y="3705631"/>
                </a:lnTo>
                <a:lnTo>
                  <a:pt x="3560107" y="3479260"/>
                </a:lnTo>
                <a:lnTo>
                  <a:pt x="4228757" y="3479260"/>
                </a:lnTo>
                <a:cubicBezTo>
                  <a:pt x="4293434" y="3479260"/>
                  <a:pt x="4346698" y="3426948"/>
                  <a:pt x="4346698" y="3361319"/>
                </a:cubicBezTo>
                <a:lnTo>
                  <a:pt x="4346698" y="2749738"/>
                </a:lnTo>
                <a:cubicBezTo>
                  <a:pt x="4346698" y="2685061"/>
                  <a:pt x="4294385" y="2631797"/>
                  <a:pt x="4228757" y="2631797"/>
                </a:cubicBezTo>
                <a:lnTo>
                  <a:pt x="3581032" y="2631797"/>
                </a:lnTo>
                <a:lnTo>
                  <a:pt x="3581032" y="2073479"/>
                </a:lnTo>
                <a:lnTo>
                  <a:pt x="4228757" y="2073479"/>
                </a:lnTo>
                <a:cubicBezTo>
                  <a:pt x="4293434" y="2073479"/>
                  <a:pt x="4346698" y="2021167"/>
                  <a:pt x="4346698" y="1955538"/>
                </a:cubicBezTo>
                <a:lnTo>
                  <a:pt x="4346698" y="1343957"/>
                </a:lnTo>
                <a:cubicBezTo>
                  <a:pt x="4346698" y="1279280"/>
                  <a:pt x="4294385" y="1226016"/>
                  <a:pt x="4228757" y="1226016"/>
                </a:cubicBezTo>
                <a:lnTo>
                  <a:pt x="3565814" y="1226016"/>
                </a:lnTo>
                <a:lnTo>
                  <a:pt x="3565814" y="879802"/>
                </a:lnTo>
                <a:lnTo>
                  <a:pt x="2267511" y="879802"/>
                </a:lnTo>
                <a:lnTo>
                  <a:pt x="2186665" y="798955"/>
                </a:lnTo>
                <a:lnTo>
                  <a:pt x="2186665" y="513614"/>
                </a:lnTo>
                <a:lnTo>
                  <a:pt x="3059809" y="513614"/>
                </a:lnTo>
                <a:cubicBezTo>
                  <a:pt x="3115926" y="513614"/>
                  <a:pt x="3161581" y="467960"/>
                  <a:pt x="3161581" y="411842"/>
                </a:cubicBezTo>
                <a:lnTo>
                  <a:pt x="3161581" y="101772"/>
                </a:lnTo>
                <a:cubicBezTo>
                  <a:pt x="3161581" y="45655"/>
                  <a:pt x="3115926" y="0"/>
                  <a:pt x="3059809" y="0"/>
                </a:cubicBezTo>
                <a:lnTo>
                  <a:pt x="1304009" y="0"/>
                </a:lnTo>
                <a:cubicBezTo>
                  <a:pt x="1247892" y="0"/>
                  <a:pt x="1202238" y="45655"/>
                  <a:pt x="1202238" y="101772"/>
                </a:cubicBezTo>
                <a:lnTo>
                  <a:pt x="1202238" y="412794"/>
                </a:lnTo>
                <a:cubicBezTo>
                  <a:pt x="1202238" y="468911"/>
                  <a:pt x="1247892" y="514565"/>
                  <a:pt x="1304009" y="514565"/>
                </a:cubicBezTo>
                <a:lnTo>
                  <a:pt x="2177153" y="514565"/>
                </a:lnTo>
                <a:lnTo>
                  <a:pt x="2177153" y="790395"/>
                </a:lnTo>
                <a:lnTo>
                  <a:pt x="2086795" y="880753"/>
                </a:lnTo>
                <a:lnTo>
                  <a:pt x="798004" y="880753"/>
                </a:lnTo>
                <a:lnTo>
                  <a:pt x="798004" y="1226016"/>
                </a:lnTo>
                <a:lnTo>
                  <a:pt x="117941" y="1226016"/>
                </a:lnTo>
                <a:cubicBezTo>
                  <a:pt x="53264" y="1226016"/>
                  <a:pt x="0" y="1278329"/>
                  <a:pt x="0" y="1343957"/>
                </a:cubicBezTo>
                <a:lnTo>
                  <a:pt x="0" y="1955538"/>
                </a:lnTo>
                <a:cubicBezTo>
                  <a:pt x="0" y="2020216"/>
                  <a:pt x="52313" y="2073479"/>
                  <a:pt x="117941" y="2073479"/>
                </a:cubicBezTo>
                <a:lnTo>
                  <a:pt x="1480921" y="2073479"/>
                </a:lnTo>
                <a:cubicBezTo>
                  <a:pt x="1545598" y="2073479"/>
                  <a:pt x="1598862" y="2021167"/>
                  <a:pt x="1598862" y="1955538"/>
                </a:cubicBezTo>
                <a:lnTo>
                  <a:pt x="1598862" y="1343957"/>
                </a:lnTo>
                <a:cubicBezTo>
                  <a:pt x="1598862" y="1279280"/>
                  <a:pt x="1546549" y="1226016"/>
                  <a:pt x="1480921" y="1226016"/>
                </a:cubicBezTo>
                <a:lnTo>
                  <a:pt x="807516" y="1226016"/>
                </a:lnTo>
                <a:lnTo>
                  <a:pt x="807516" y="889313"/>
                </a:lnTo>
                <a:lnTo>
                  <a:pt x="2086795" y="889313"/>
                </a:lnTo>
                <a:lnTo>
                  <a:pt x="2177153" y="979671"/>
                </a:lnTo>
                <a:lnTo>
                  <a:pt x="2267511" y="889313"/>
                </a:lnTo>
                <a:lnTo>
                  <a:pt x="3556303" y="889313"/>
                </a:lnTo>
                <a:lnTo>
                  <a:pt x="3556303" y="1226967"/>
                </a:lnTo>
                <a:lnTo>
                  <a:pt x="2865777" y="1226967"/>
                </a:lnTo>
                <a:cubicBezTo>
                  <a:pt x="2801100" y="1226967"/>
                  <a:pt x="2747836" y="1279280"/>
                  <a:pt x="2747836" y="1344908"/>
                </a:cubicBezTo>
                <a:lnTo>
                  <a:pt x="2747836" y="1956490"/>
                </a:lnTo>
                <a:cubicBezTo>
                  <a:pt x="2747836" y="2021167"/>
                  <a:pt x="2800148" y="2074431"/>
                  <a:pt x="2865777" y="2074431"/>
                </a:cubicBezTo>
                <a:lnTo>
                  <a:pt x="3571521" y="2074431"/>
                </a:lnTo>
                <a:lnTo>
                  <a:pt x="3571521" y="2633699"/>
                </a:lnTo>
                <a:lnTo>
                  <a:pt x="2865777" y="2633699"/>
                </a:lnTo>
                <a:cubicBezTo>
                  <a:pt x="2801100" y="2633699"/>
                  <a:pt x="2747836" y="2686012"/>
                  <a:pt x="2747836" y="2751640"/>
                </a:cubicBezTo>
                <a:lnTo>
                  <a:pt x="2747836" y="3363222"/>
                </a:lnTo>
                <a:cubicBezTo>
                  <a:pt x="2747836" y="3427899"/>
                  <a:pt x="2800148" y="3481163"/>
                  <a:pt x="2865777" y="3481163"/>
                </a:cubicBezTo>
                <a:lnTo>
                  <a:pt x="3550596" y="3481163"/>
                </a:lnTo>
                <a:lnTo>
                  <a:pt x="3550596" y="3707533"/>
                </a:lnTo>
                <a:lnTo>
                  <a:pt x="3149216" y="3707533"/>
                </a:lnTo>
                <a:lnTo>
                  <a:pt x="3149216" y="4011897"/>
                </a:lnTo>
                <a:lnTo>
                  <a:pt x="2740227" y="4011897"/>
                </a:lnTo>
                <a:cubicBezTo>
                  <a:pt x="2707888" y="4011897"/>
                  <a:pt x="2681256" y="4038529"/>
                  <a:pt x="2681256" y="4070868"/>
                </a:cubicBezTo>
                <a:lnTo>
                  <a:pt x="2681256" y="4377134"/>
                </a:lnTo>
                <a:cubicBezTo>
                  <a:pt x="2681256" y="4409473"/>
                  <a:pt x="2707888" y="4436105"/>
                  <a:pt x="2740227" y="4436105"/>
                </a:cubicBezTo>
                <a:lnTo>
                  <a:pt x="3422192" y="4436105"/>
                </a:lnTo>
                <a:cubicBezTo>
                  <a:pt x="3454531" y="4436105"/>
                  <a:pt x="3481163" y="4409473"/>
                  <a:pt x="3481163" y="4377134"/>
                </a:cubicBezTo>
                <a:lnTo>
                  <a:pt x="3481163" y="4070868"/>
                </a:lnTo>
                <a:cubicBezTo>
                  <a:pt x="3481163" y="4038529"/>
                  <a:pt x="3454531" y="4011897"/>
                  <a:pt x="3422192" y="4011897"/>
                </a:cubicBezTo>
                <a:lnTo>
                  <a:pt x="3159678" y="4011897"/>
                </a:lnTo>
                <a:lnTo>
                  <a:pt x="3159678" y="3717045"/>
                </a:lnTo>
                <a:lnTo>
                  <a:pt x="3951976" y="3717045"/>
                </a:lnTo>
                <a:lnTo>
                  <a:pt x="3951976" y="4011897"/>
                </a:lnTo>
                <a:lnTo>
                  <a:pt x="3692315" y="4011897"/>
                </a:lnTo>
                <a:cubicBezTo>
                  <a:pt x="3659976" y="4011897"/>
                  <a:pt x="3633345" y="4038529"/>
                  <a:pt x="3633345" y="4070868"/>
                </a:cubicBezTo>
                <a:lnTo>
                  <a:pt x="3633345" y="4377134"/>
                </a:lnTo>
                <a:cubicBezTo>
                  <a:pt x="3633345" y="4409473"/>
                  <a:pt x="3659976" y="4436105"/>
                  <a:pt x="3692315" y="4436105"/>
                </a:cubicBezTo>
                <a:lnTo>
                  <a:pt x="4374281" y="4436105"/>
                </a:lnTo>
                <a:cubicBezTo>
                  <a:pt x="4406619" y="4436105"/>
                  <a:pt x="4433251" y="4409473"/>
                  <a:pt x="4433251" y="4377134"/>
                </a:cubicBezTo>
                <a:lnTo>
                  <a:pt x="4433251" y="4070868"/>
                </a:lnTo>
                <a:cubicBezTo>
                  <a:pt x="4432300" y="4035676"/>
                  <a:pt x="4405669" y="4009995"/>
                  <a:pt x="4373330" y="4009995"/>
                </a:cubicBezTo>
                <a:close/>
              </a:path>
            </a:pathLst>
          </a:custGeom>
          <a:solidFill>
            <a:schemeClr val="accent2"/>
          </a:solidFill>
          <a:ln w="9505" cap="flat">
            <a:noFill/>
            <a:prstDash val="solid"/>
            <a:miter/>
          </a:ln>
        </p:spPr>
        <p:txBody>
          <a:bodyPr rtlCol="0" anchor="ctr"/>
          <a:lstStyle/>
          <a:p>
            <a:endParaRPr lang="en-US" dirty="0">
              <a:latin typeface="Urbanist Light" panose="020B0A04040200000203" pitchFamily="34" charset="77"/>
            </a:endParaRPr>
          </a:p>
        </p:txBody>
      </p:sp>
      <p:sp>
        <p:nvSpPr>
          <p:cNvPr id="3" name="TextBox 2">
            <a:extLst>
              <a:ext uri="{FF2B5EF4-FFF2-40B4-BE49-F238E27FC236}">
                <a16:creationId xmlns:a16="http://schemas.microsoft.com/office/drawing/2014/main" id="{586E1F7A-E787-3655-221B-7EE534F6FF00}"/>
              </a:ext>
            </a:extLst>
          </p:cNvPr>
          <p:cNvSpPr txBox="1"/>
          <p:nvPr/>
        </p:nvSpPr>
        <p:spPr>
          <a:xfrm>
            <a:off x="1219650" y="3309612"/>
            <a:ext cx="16692430" cy="3046988"/>
          </a:xfrm>
          <a:prstGeom prst="rect">
            <a:avLst/>
          </a:prstGeom>
          <a:noFill/>
        </p:spPr>
        <p:txBody>
          <a:bodyPr wrap="square" rtlCol="0" anchor="t">
            <a:spAutoFit/>
          </a:bodyPr>
          <a:lstStyle/>
          <a:p>
            <a:r>
              <a:rPr lang="en-US" sz="9600" b="1" dirty="0">
                <a:solidFill>
                  <a:schemeClr val="bg2"/>
                </a:solidFill>
                <a:latin typeface="Times New Roman" panose="02020603050405020304" pitchFamily="18" charset="0"/>
                <a:ea typeface="Segoe UI Symbol" panose="020B0502040204020203" pitchFamily="34" charset="0"/>
                <a:cs typeface="Times New Roman" panose="02020603050405020304" pitchFamily="18" charset="0"/>
              </a:rPr>
              <a:t>By implementing payroll automation…</a:t>
            </a:r>
          </a:p>
        </p:txBody>
      </p:sp>
      <p:sp>
        <p:nvSpPr>
          <p:cNvPr id="9" name="TextBox 8">
            <a:extLst>
              <a:ext uri="{FF2B5EF4-FFF2-40B4-BE49-F238E27FC236}">
                <a16:creationId xmlns:a16="http://schemas.microsoft.com/office/drawing/2014/main" id="{2E18E9E5-2D11-E147-233D-07CEFB0C2CCC}"/>
              </a:ext>
            </a:extLst>
          </p:cNvPr>
          <p:cNvSpPr txBox="1"/>
          <p:nvPr/>
        </p:nvSpPr>
        <p:spPr>
          <a:xfrm>
            <a:off x="1234395" y="7105987"/>
            <a:ext cx="14820450" cy="2800767"/>
          </a:xfrm>
          <a:prstGeom prst="rect">
            <a:avLst/>
          </a:prstGeom>
          <a:noFill/>
        </p:spPr>
        <p:txBody>
          <a:bodyPr wrap="square" rtlCol="0" anchor="b">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marL="457200" marR="0" lvl="0" indent="-457200" algn="l" defTabSz="182843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Segoe UI Symbol" panose="020B0502040204020203" pitchFamily="34" charset="0"/>
                <a:cs typeface="Times New Roman" panose="02020603050405020304" pitchFamily="18" charset="0"/>
              </a:rPr>
              <a:t>No more manual calculation for employee payroll monthly</a:t>
            </a:r>
          </a:p>
          <a:p>
            <a:pPr marL="457200" marR="0" lvl="0" indent="-457200" algn="l" defTabSz="182843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Segoe UI Symbol" panose="020B0502040204020203" pitchFamily="34" charset="0"/>
                <a:cs typeface="Times New Roman" panose="02020603050405020304" pitchFamily="18" charset="0"/>
              </a:rPr>
              <a:t>Less time consuming</a:t>
            </a:r>
          </a:p>
          <a:p>
            <a:pPr marL="457200" marR="0" lvl="0" indent="-457200" algn="l" defTabSz="182843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Segoe UI Symbol" panose="020B0502040204020203" pitchFamily="34" charset="0"/>
                <a:cs typeface="Times New Roman" panose="02020603050405020304" pitchFamily="18" charset="0"/>
              </a:rPr>
              <a:t>Less calculation error</a:t>
            </a:r>
          </a:p>
          <a:p>
            <a:pPr marL="457200" marR="0" lvl="0" indent="-457200" algn="l" defTabSz="182843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Segoe UI Symbol" panose="020B0502040204020203" pitchFamily="34" charset="0"/>
                <a:cs typeface="Times New Roman" panose="02020603050405020304" pitchFamily="18" charset="0"/>
              </a:rPr>
              <a:t>Cost effective</a:t>
            </a:r>
          </a:p>
        </p:txBody>
      </p:sp>
    </p:spTree>
    <p:extLst>
      <p:ext uri="{BB962C8B-B14F-4D97-AF65-F5344CB8AC3E}">
        <p14:creationId xmlns:p14="http://schemas.microsoft.com/office/powerpoint/2010/main" val="258145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2B035A-50D7-59DF-7EEA-24BE30E25ED6}"/>
              </a:ext>
            </a:extLst>
          </p:cNvPr>
          <p:cNvSpPr txBox="1"/>
          <p:nvPr/>
        </p:nvSpPr>
        <p:spPr>
          <a:xfrm>
            <a:off x="3317117" y="6011171"/>
            <a:ext cx="3992707"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#1 Inventory Management System</a:t>
            </a:r>
          </a:p>
        </p:txBody>
      </p:sp>
      <p:sp>
        <p:nvSpPr>
          <p:cNvPr id="10" name="TextBox 9">
            <a:extLst>
              <a:ext uri="{FF2B5EF4-FFF2-40B4-BE49-F238E27FC236}">
                <a16:creationId xmlns:a16="http://schemas.microsoft.com/office/drawing/2014/main" id="{4D0A2EE3-0EC7-DF1D-FB35-001667C0E610}"/>
              </a:ext>
            </a:extLst>
          </p:cNvPr>
          <p:cNvSpPr txBox="1"/>
          <p:nvPr/>
        </p:nvSpPr>
        <p:spPr>
          <a:xfrm>
            <a:off x="3317117" y="5183163"/>
            <a:ext cx="3992707"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a:latin typeface="Syncopate" panose="02000505000000020003" pitchFamily="2" charset="0"/>
              </a:rPr>
              <a:t>Cin7</a:t>
            </a:r>
          </a:p>
        </p:txBody>
      </p:sp>
      <p:sp>
        <p:nvSpPr>
          <p:cNvPr id="11" name="TextBox 10">
            <a:extLst>
              <a:ext uri="{FF2B5EF4-FFF2-40B4-BE49-F238E27FC236}">
                <a16:creationId xmlns:a16="http://schemas.microsoft.com/office/drawing/2014/main" id="{63A3956B-889C-B515-FA2A-608ADEFF3913}"/>
              </a:ext>
            </a:extLst>
          </p:cNvPr>
          <p:cNvSpPr txBox="1"/>
          <p:nvPr/>
        </p:nvSpPr>
        <p:spPr>
          <a:xfrm>
            <a:off x="2842377" y="10823535"/>
            <a:ext cx="4622426"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Human Capital Management Software</a:t>
            </a:r>
          </a:p>
        </p:txBody>
      </p:sp>
      <p:sp>
        <p:nvSpPr>
          <p:cNvPr id="12" name="TextBox 11">
            <a:extLst>
              <a:ext uri="{FF2B5EF4-FFF2-40B4-BE49-F238E27FC236}">
                <a16:creationId xmlns:a16="http://schemas.microsoft.com/office/drawing/2014/main" id="{18F3B932-088B-0791-C2CF-22C888FB6983}"/>
              </a:ext>
            </a:extLst>
          </p:cNvPr>
          <p:cNvSpPr txBox="1"/>
          <p:nvPr/>
        </p:nvSpPr>
        <p:spPr>
          <a:xfrm>
            <a:off x="2687398" y="10077318"/>
            <a:ext cx="4932384"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err="1">
                <a:latin typeface="Syncopate" panose="02000505000000020003" pitchFamily="2" charset="0"/>
              </a:rPr>
              <a:t>Akrivia</a:t>
            </a:r>
            <a:r>
              <a:rPr lang="en-US" sz="4400" dirty="0">
                <a:latin typeface="Syncopate" panose="02000505000000020003" pitchFamily="2" charset="0"/>
              </a:rPr>
              <a:t> Automation</a:t>
            </a:r>
          </a:p>
        </p:txBody>
      </p:sp>
      <p:sp>
        <p:nvSpPr>
          <p:cNvPr id="13" name="TextBox 12">
            <a:extLst>
              <a:ext uri="{FF2B5EF4-FFF2-40B4-BE49-F238E27FC236}">
                <a16:creationId xmlns:a16="http://schemas.microsoft.com/office/drawing/2014/main" id="{C24B9A68-4722-F5A3-18C7-5167375C1C68}"/>
              </a:ext>
            </a:extLst>
          </p:cNvPr>
          <p:cNvSpPr txBox="1"/>
          <p:nvPr/>
        </p:nvSpPr>
        <p:spPr>
          <a:xfrm>
            <a:off x="9616168" y="5965159"/>
            <a:ext cx="5250729"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Open source inventory management platform</a:t>
            </a:r>
          </a:p>
        </p:txBody>
      </p:sp>
      <p:sp>
        <p:nvSpPr>
          <p:cNvPr id="14" name="TextBox 13">
            <a:extLst>
              <a:ext uri="{FF2B5EF4-FFF2-40B4-BE49-F238E27FC236}">
                <a16:creationId xmlns:a16="http://schemas.microsoft.com/office/drawing/2014/main" id="{DAAA2A11-E7C9-47FA-35EC-3289D65FCA7A}"/>
              </a:ext>
            </a:extLst>
          </p:cNvPr>
          <p:cNvSpPr txBox="1"/>
          <p:nvPr/>
        </p:nvSpPr>
        <p:spPr>
          <a:xfrm>
            <a:off x="10192469" y="5179030"/>
            <a:ext cx="3992707"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a:latin typeface="Syncopate" panose="02000505000000020003" pitchFamily="2" charset="0"/>
              </a:rPr>
              <a:t>Odoo</a:t>
            </a:r>
          </a:p>
        </p:txBody>
      </p:sp>
      <p:sp>
        <p:nvSpPr>
          <p:cNvPr id="15" name="TextBox 14">
            <a:extLst>
              <a:ext uri="{FF2B5EF4-FFF2-40B4-BE49-F238E27FC236}">
                <a16:creationId xmlns:a16="http://schemas.microsoft.com/office/drawing/2014/main" id="{6548662A-42B0-F444-A4FD-CBD9E25446EF}"/>
              </a:ext>
            </a:extLst>
          </p:cNvPr>
          <p:cNvSpPr txBox="1"/>
          <p:nvPr/>
        </p:nvSpPr>
        <p:spPr>
          <a:xfrm>
            <a:off x="10192471" y="10764968"/>
            <a:ext cx="3992707"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1st AI Powered HRMS Software</a:t>
            </a:r>
          </a:p>
        </p:txBody>
      </p:sp>
      <p:sp>
        <p:nvSpPr>
          <p:cNvPr id="16" name="TextBox 15">
            <a:extLst>
              <a:ext uri="{FF2B5EF4-FFF2-40B4-BE49-F238E27FC236}">
                <a16:creationId xmlns:a16="http://schemas.microsoft.com/office/drawing/2014/main" id="{606A8784-41A0-77CC-2268-46872EA9382D}"/>
              </a:ext>
            </a:extLst>
          </p:cNvPr>
          <p:cNvSpPr txBox="1"/>
          <p:nvPr/>
        </p:nvSpPr>
        <p:spPr>
          <a:xfrm>
            <a:off x="10192471" y="9995527"/>
            <a:ext cx="3992707"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err="1">
                <a:latin typeface="Syncopate" panose="02000505000000020003" pitchFamily="2" charset="0"/>
              </a:rPr>
              <a:t>JustLogin</a:t>
            </a:r>
            <a:endParaRPr lang="en-US" sz="4400" dirty="0">
              <a:latin typeface="Syncopate" panose="02000505000000020003" pitchFamily="2" charset="0"/>
            </a:endParaRPr>
          </a:p>
        </p:txBody>
      </p:sp>
      <p:sp>
        <p:nvSpPr>
          <p:cNvPr id="17" name="TextBox 16">
            <a:extLst>
              <a:ext uri="{FF2B5EF4-FFF2-40B4-BE49-F238E27FC236}">
                <a16:creationId xmlns:a16="http://schemas.microsoft.com/office/drawing/2014/main" id="{AF5D2A57-098E-E616-8588-2C369DF1DDC9}"/>
              </a:ext>
            </a:extLst>
          </p:cNvPr>
          <p:cNvSpPr txBox="1"/>
          <p:nvPr/>
        </p:nvSpPr>
        <p:spPr>
          <a:xfrm>
            <a:off x="16596287" y="6011170"/>
            <a:ext cx="5172414"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Cloud based inventory management software</a:t>
            </a:r>
          </a:p>
        </p:txBody>
      </p:sp>
      <p:sp>
        <p:nvSpPr>
          <p:cNvPr id="18" name="TextBox 17">
            <a:extLst>
              <a:ext uri="{FF2B5EF4-FFF2-40B4-BE49-F238E27FC236}">
                <a16:creationId xmlns:a16="http://schemas.microsoft.com/office/drawing/2014/main" id="{D94C1FD6-FE4B-7511-4392-A40DB383B110}"/>
              </a:ext>
            </a:extLst>
          </p:cNvPr>
          <p:cNvSpPr txBox="1"/>
          <p:nvPr/>
        </p:nvSpPr>
        <p:spPr>
          <a:xfrm>
            <a:off x="17067826" y="5183163"/>
            <a:ext cx="3992707"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err="1">
                <a:latin typeface="Syncopate" panose="02000505000000020003" pitchFamily="2" charset="0"/>
              </a:rPr>
              <a:t>Zoho</a:t>
            </a:r>
            <a:r>
              <a:rPr lang="en-US" sz="4400" dirty="0">
                <a:latin typeface="Syncopate" panose="02000505000000020003" pitchFamily="2" charset="0"/>
              </a:rPr>
              <a:t> Inventory</a:t>
            </a:r>
          </a:p>
        </p:txBody>
      </p:sp>
      <p:sp>
        <p:nvSpPr>
          <p:cNvPr id="19" name="TextBox 18">
            <a:extLst>
              <a:ext uri="{FF2B5EF4-FFF2-40B4-BE49-F238E27FC236}">
                <a16:creationId xmlns:a16="http://schemas.microsoft.com/office/drawing/2014/main" id="{C58D1779-D6CD-9AD9-0328-0D2C2BF75059}"/>
              </a:ext>
            </a:extLst>
          </p:cNvPr>
          <p:cNvSpPr txBox="1"/>
          <p:nvPr/>
        </p:nvSpPr>
        <p:spPr>
          <a:xfrm>
            <a:off x="17067826" y="10823535"/>
            <a:ext cx="3992707" cy="1306191"/>
          </a:xfrm>
          <a:prstGeom prst="rect">
            <a:avLst/>
          </a:prstGeom>
          <a:noFill/>
        </p:spPr>
        <p:txBody>
          <a:bodyPr wrap="square" rtlCol="0" anchor="t">
            <a:spAutoFit/>
          </a:bodyPr>
          <a:lstStyle>
            <a:defPPr>
              <a:defRPr lang="en-US"/>
            </a:defPPr>
            <a:lvl1pPr>
              <a:lnSpc>
                <a:spcPct val="120000"/>
              </a:lnSpc>
              <a:spcBef>
                <a:spcPts val="1200"/>
              </a:spcBef>
              <a:spcAft>
                <a:spcPts val="600"/>
              </a:spcAft>
              <a:defRPr sz="3400">
                <a:latin typeface="Urbanist Light" panose="020B0A04040200000203" pitchFamily="34" charset="77"/>
                <a:ea typeface="Urbanist Light" panose="020B0A04040200000203" pitchFamily="34" charset="77"/>
                <a:cs typeface="Urbanist Light" panose="020B0A04040200000203" pitchFamily="34" charset="77"/>
              </a:defRPr>
            </a:lvl1pPr>
          </a:lstStyle>
          <a:p>
            <a:pPr algn="ctr"/>
            <a:r>
              <a:rPr lang="en-US" dirty="0">
                <a:solidFill>
                  <a:schemeClr val="tx2"/>
                </a:solidFill>
                <a:latin typeface="Times New Roman" panose="02020603050405020304" pitchFamily="18" charset="0"/>
                <a:cs typeface="Times New Roman" panose="02020603050405020304" pitchFamily="18" charset="0"/>
              </a:rPr>
              <a:t>Singapore HR Software</a:t>
            </a:r>
          </a:p>
        </p:txBody>
      </p:sp>
      <p:sp>
        <p:nvSpPr>
          <p:cNvPr id="20" name="TextBox 19">
            <a:extLst>
              <a:ext uri="{FF2B5EF4-FFF2-40B4-BE49-F238E27FC236}">
                <a16:creationId xmlns:a16="http://schemas.microsoft.com/office/drawing/2014/main" id="{305879BF-236E-3CAD-98F8-FC025F0103BB}"/>
              </a:ext>
            </a:extLst>
          </p:cNvPr>
          <p:cNvSpPr txBox="1"/>
          <p:nvPr/>
        </p:nvSpPr>
        <p:spPr>
          <a:xfrm>
            <a:off x="17067826" y="9995527"/>
            <a:ext cx="3992707" cy="769441"/>
          </a:xfrm>
          <a:prstGeom prst="rect">
            <a:avLst/>
          </a:prstGeom>
          <a:noFill/>
        </p:spPr>
        <p:txBody>
          <a:bodyPr wrap="square" rtlCol="0" anchor="b">
            <a:spAutoFit/>
          </a:bodyPr>
          <a:lstStyle>
            <a:defPPr>
              <a:defRPr lang="en-US"/>
            </a:defPPr>
            <a:lvl1pPr algn="ctr">
              <a:defRPr sz="4800" b="1">
                <a:solidFill>
                  <a:schemeClr val="tx2"/>
                </a:solidFill>
                <a:latin typeface="Josefin Sans" pitchFamily="2" charset="77"/>
                <a:ea typeface="Arimo" panose="020B0604020202020204" pitchFamily="34" charset="0"/>
                <a:cs typeface="Space Grotesk" pitchFamily="2" charset="77"/>
              </a:defRPr>
            </a:lvl1pPr>
          </a:lstStyle>
          <a:p>
            <a:r>
              <a:rPr lang="en-US" sz="4400" dirty="0" err="1">
                <a:latin typeface="Syncopate" panose="02000505000000020003" pitchFamily="2" charset="0"/>
              </a:rPr>
              <a:t>QuickHR</a:t>
            </a:r>
            <a:endParaRPr lang="en-US" sz="4400" dirty="0">
              <a:latin typeface="Syncopate" panose="02000505000000020003" pitchFamily="2" charset="0"/>
            </a:endParaRPr>
          </a:p>
        </p:txBody>
      </p:sp>
      <p:sp>
        <p:nvSpPr>
          <p:cNvPr id="4" name="TextBox 3">
            <a:extLst>
              <a:ext uri="{FF2B5EF4-FFF2-40B4-BE49-F238E27FC236}">
                <a16:creationId xmlns:a16="http://schemas.microsoft.com/office/drawing/2014/main" id="{8E7169C5-C263-D546-A762-B2855EAA75E5}"/>
              </a:ext>
            </a:extLst>
          </p:cNvPr>
          <p:cNvSpPr txBox="1"/>
          <p:nvPr/>
        </p:nvSpPr>
        <p:spPr>
          <a:xfrm>
            <a:off x="1520824" y="1277612"/>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Top Software Applications In The Market</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D2559F7-B86B-8171-250E-02FFDCD7AC86}"/>
              </a:ext>
            </a:extLst>
          </p:cNvPr>
          <p:cNvPicPr>
            <a:picLocks noChangeAspect="1"/>
          </p:cNvPicPr>
          <p:nvPr/>
        </p:nvPicPr>
        <p:blipFill>
          <a:blip r:embed="rId2"/>
          <a:stretch>
            <a:fillRect/>
          </a:stretch>
        </p:blipFill>
        <p:spPr>
          <a:xfrm>
            <a:off x="3599595" y="3902661"/>
            <a:ext cx="3107990" cy="1133365"/>
          </a:xfrm>
          <a:prstGeom prst="rect">
            <a:avLst/>
          </a:prstGeom>
        </p:spPr>
      </p:pic>
      <p:pic>
        <p:nvPicPr>
          <p:cNvPr id="8" name="Picture 7">
            <a:extLst>
              <a:ext uri="{FF2B5EF4-FFF2-40B4-BE49-F238E27FC236}">
                <a16:creationId xmlns:a16="http://schemas.microsoft.com/office/drawing/2014/main" id="{57DD742B-599B-60CA-6A37-01BA1C70D1CC}"/>
              </a:ext>
            </a:extLst>
          </p:cNvPr>
          <p:cNvPicPr>
            <a:picLocks noChangeAspect="1"/>
          </p:cNvPicPr>
          <p:nvPr/>
        </p:nvPicPr>
        <p:blipFill>
          <a:blip r:embed="rId3"/>
          <a:stretch>
            <a:fillRect/>
          </a:stretch>
        </p:blipFill>
        <p:spPr>
          <a:xfrm>
            <a:off x="11213581" y="3904190"/>
            <a:ext cx="1950484" cy="1300325"/>
          </a:xfrm>
          <a:prstGeom prst="rect">
            <a:avLst/>
          </a:prstGeom>
        </p:spPr>
      </p:pic>
      <p:pic>
        <p:nvPicPr>
          <p:cNvPr id="27" name="Picture 26">
            <a:extLst>
              <a:ext uri="{FF2B5EF4-FFF2-40B4-BE49-F238E27FC236}">
                <a16:creationId xmlns:a16="http://schemas.microsoft.com/office/drawing/2014/main" id="{4A96D4E2-B202-29BF-A4CE-B9126FABBDEB}"/>
              </a:ext>
            </a:extLst>
          </p:cNvPr>
          <p:cNvPicPr>
            <a:picLocks noChangeAspect="1"/>
          </p:cNvPicPr>
          <p:nvPr/>
        </p:nvPicPr>
        <p:blipFill>
          <a:blip r:embed="rId4"/>
          <a:stretch>
            <a:fillRect/>
          </a:stretch>
        </p:blipFill>
        <p:spPr>
          <a:xfrm>
            <a:off x="17530541" y="3987360"/>
            <a:ext cx="3067275" cy="1253853"/>
          </a:xfrm>
          <a:prstGeom prst="rect">
            <a:avLst/>
          </a:prstGeom>
        </p:spPr>
      </p:pic>
      <p:pic>
        <p:nvPicPr>
          <p:cNvPr id="30" name="Picture 29">
            <a:extLst>
              <a:ext uri="{FF2B5EF4-FFF2-40B4-BE49-F238E27FC236}">
                <a16:creationId xmlns:a16="http://schemas.microsoft.com/office/drawing/2014/main" id="{A656F645-C667-0AED-2A67-78AECB496A90}"/>
              </a:ext>
            </a:extLst>
          </p:cNvPr>
          <p:cNvPicPr>
            <a:picLocks noChangeAspect="1"/>
          </p:cNvPicPr>
          <p:nvPr/>
        </p:nvPicPr>
        <p:blipFill>
          <a:blip r:embed="rId5"/>
          <a:stretch>
            <a:fillRect/>
          </a:stretch>
        </p:blipFill>
        <p:spPr>
          <a:xfrm>
            <a:off x="3182183" y="8630768"/>
            <a:ext cx="3942813" cy="1446550"/>
          </a:xfrm>
          <a:prstGeom prst="rect">
            <a:avLst/>
          </a:prstGeom>
        </p:spPr>
      </p:pic>
      <p:pic>
        <p:nvPicPr>
          <p:cNvPr id="32" name="Picture 31">
            <a:extLst>
              <a:ext uri="{FF2B5EF4-FFF2-40B4-BE49-F238E27FC236}">
                <a16:creationId xmlns:a16="http://schemas.microsoft.com/office/drawing/2014/main" id="{DF4034F1-89F3-D348-D2DE-686F2625F7BA}"/>
              </a:ext>
            </a:extLst>
          </p:cNvPr>
          <p:cNvPicPr>
            <a:picLocks noChangeAspect="1"/>
          </p:cNvPicPr>
          <p:nvPr/>
        </p:nvPicPr>
        <p:blipFill>
          <a:blip r:embed="rId6"/>
          <a:stretch>
            <a:fillRect/>
          </a:stretch>
        </p:blipFill>
        <p:spPr>
          <a:xfrm>
            <a:off x="10012825" y="8428227"/>
            <a:ext cx="4351997" cy="1816994"/>
          </a:xfrm>
          <a:prstGeom prst="rect">
            <a:avLst/>
          </a:prstGeom>
        </p:spPr>
      </p:pic>
      <p:pic>
        <p:nvPicPr>
          <p:cNvPr id="34" name="Picture 33">
            <a:extLst>
              <a:ext uri="{FF2B5EF4-FFF2-40B4-BE49-F238E27FC236}">
                <a16:creationId xmlns:a16="http://schemas.microsoft.com/office/drawing/2014/main" id="{45BDFF82-D7A8-9200-8A41-91AF9236D43C}"/>
              </a:ext>
            </a:extLst>
          </p:cNvPr>
          <p:cNvPicPr>
            <a:picLocks noChangeAspect="1"/>
          </p:cNvPicPr>
          <p:nvPr/>
        </p:nvPicPr>
        <p:blipFill>
          <a:blip r:embed="rId7"/>
          <a:stretch>
            <a:fillRect/>
          </a:stretch>
        </p:blipFill>
        <p:spPr>
          <a:xfrm>
            <a:off x="17006495" y="8787095"/>
            <a:ext cx="4351997" cy="1340886"/>
          </a:xfrm>
          <a:prstGeom prst="rect">
            <a:avLst/>
          </a:prstGeom>
        </p:spPr>
      </p:pic>
    </p:spTree>
    <p:extLst>
      <p:ext uri="{BB962C8B-B14F-4D97-AF65-F5344CB8AC3E}">
        <p14:creationId xmlns:p14="http://schemas.microsoft.com/office/powerpoint/2010/main" val="243787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6C02E7-B44B-0827-1829-0347F5A9C44A}"/>
              </a:ext>
            </a:extLst>
          </p:cNvPr>
          <p:cNvSpPr txBox="1"/>
          <p:nvPr/>
        </p:nvSpPr>
        <p:spPr>
          <a:xfrm>
            <a:off x="1520824" y="1003292"/>
            <a:ext cx="21336002" cy="1446550"/>
          </a:xfrm>
          <a:prstGeom prst="rect">
            <a:avLst/>
          </a:prstGeom>
          <a:noFill/>
        </p:spPr>
        <p:txBody>
          <a:bodyPr wrap="square" rtlCol="0" anchor="t">
            <a:spAutoFit/>
          </a:bodyPr>
          <a:lstStyle/>
          <a:p>
            <a:pPr algn="ctr"/>
            <a:r>
              <a:rPr lang="en-MY" sz="8800" b="1" u="sng" dirty="0" err="1">
                <a:solidFill>
                  <a:schemeClr val="tx2"/>
                </a:solidFill>
              </a:rPr>
              <a:t>JustLogin</a:t>
            </a:r>
            <a:r>
              <a:rPr lang="en-MY" sz="8800" b="1" u="sng" dirty="0">
                <a:solidFill>
                  <a:schemeClr val="tx2"/>
                </a:solidFill>
              </a:rPr>
              <a:t> Best Features</a:t>
            </a:r>
            <a:endParaRPr lang="en-US" sz="7200" b="1" u="sng" dirty="0">
              <a:solidFill>
                <a:schemeClr val="tx2"/>
              </a:solidFill>
              <a:latin typeface="Syncopate" panose="02000505000000020003" pitchFamily="2" charset="0"/>
              <a:ea typeface="Arimo" panose="020B0604020202020204" pitchFamily="34" charset="0"/>
              <a:cs typeface="Arimo" panose="020B0604020202020204" pitchFamily="34" charset="0"/>
            </a:endParaRPr>
          </a:p>
        </p:txBody>
      </p:sp>
      <p:pic>
        <p:nvPicPr>
          <p:cNvPr id="5" name="Picture 4">
            <a:extLst>
              <a:ext uri="{FF2B5EF4-FFF2-40B4-BE49-F238E27FC236}">
                <a16:creationId xmlns:a16="http://schemas.microsoft.com/office/drawing/2014/main" id="{839BC492-7BC5-6F17-96AE-F6DEF6724B7C}"/>
              </a:ext>
            </a:extLst>
          </p:cNvPr>
          <p:cNvPicPr>
            <a:picLocks noChangeAspect="1"/>
          </p:cNvPicPr>
          <p:nvPr/>
        </p:nvPicPr>
        <p:blipFill>
          <a:blip r:embed="rId2"/>
          <a:stretch>
            <a:fillRect/>
          </a:stretch>
        </p:blipFill>
        <p:spPr>
          <a:xfrm>
            <a:off x="1274181" y="2667642"/>
            <a:ext cx="4547499" cy="9093078"/>
          </a:xfrm>
          <a:prstGeom prst="rect">
            <a:avLst/>
          </a:prstGeom>
        </p:spPr>
      </p:pic>
      <p:pic>
        <p:nvPicPr>
          <p:cNvPr id="7" name="Picture 6">
            <a:extLst>
              <a:ext uri="{FF2B5EF4-FFF2-40B4-BE49-F238E27FC236}">
                <a16:creationId xmlns:a16="http://schemas.microsoft.com/office/drawing/2014/main" id="{9B30DC20-7D46-F913-73B0-09F458242B6F}"/>
              </a:ext>
            </a:extLst>
          </p:cNvPr>
          <p:cNvPicPr>
            <a:picLocks noChangeAspect="1"/>
          </p:cNvPicPr>
          <p:nvPr/>
        </p:nvPicPr>
        <p:blipFill>
          <a:blip r:embed="rId3"/>
          <a:stretch>
            <a:fillRect/>
          </a:stretch>
        </p:blipFill>
        <p:spPr>
          <a:xfrm>
            <a:off x="7206103" y="2724162"/>
            <a:ext cx="4431744" cy="9093078"/>
          </a:xfrm>
          <a:prstGeom prst="rect">
            <a:avLst/>
          </a:prstGeom>
        </p:spPr>
      </p:pic>
      <p:pic>
        <p:nvPicPr>
          <p:cNvPr id="9" name="Picture 8">
            <a:extLst>
              <a:ext uri="{FF2B5EF4-FFF2-40B4-BE49-F238E27FC236}">
                <a16:creationId xmlns:a16="http://schemas.microsoft.com/office/drawing/2014/main" id="{EB465BF3-98F4-9396-4CAB-0C07DE56C197}"/>
              </a:ext>
            </a:extLst>
          </p:cNvPr>
          <p:cNvPicPr>
            <a:picLocks noChangeAspect="1"/>
          </p:cNvPicPr>
          <p:nvPr/>
        </p:nvPicPr>
        <p:blipFill>
          <a:blip r:embed="rId4"/>
          <a:stretch>
            <a:fillRect/>
          </a:stretch>
        </p:blipFill>
        <p:spPr>
          <a:xfrm>
            <a:off x="13065946" y="2724162"/>
            <a:ext cx="4431744" cy="9093078"/>
          </a:xfrm>
          <a:prstGeom prst="rect">
            <a:avLst/>
          </a:prstGeom>
        </p:spPr>
      </p:pic>
      <p:pic>
        <p:nvPicPr>
          <p:cNvPr id="13" name="Picture 12">
            <a:extLst>
              <a:ext uri="{FF2B5EF4-FFF2-40B4-BE49-F238E27FC236}">
                <a16:creationId xmlns:a16="http://schemas.microsoft.com/office/drawing/2014/main" id="{296777F1-E393-D525-1B62-698DED5589CF}"/>
              </a:ext>
            </a:extLst>
          </p:cNvPr>
          <p:cNvPicPr>
            <a:picLocks noChangeAspect="1"/>
          </p:cNvPicPr>
          <p:nvPr/>
        </p:nvPicPr>
        <p:blipFill>
          <a:blip r:embed="rId5"/>
          <a:stretch>
            <a:fillRect/>
          </a:stretch>
        </p:blipFill>
        <p:spPr>
          <a:xfrm>
            <a:off x="18529549" y="2724163"/>
            <a:ext cx="4431744" cy="9093078"/>
          </a:xfrm>
          <a:prstGeom prst="rect">
            <a:avLst/>
          </a:prstGeom>
        </p:spPr>
      </p:pic>
      <p:sp>
        <p:nvSpPr>
          <p:cNvPr id="14" name="Rectangle 13">
            <a:extLst>
              <a:ext uri="{FF2B5EF4-FFF2-40B4-BE49-F238E27FC236}">
                <a16:creationId xmlns:a16="http://schemas.microsoft.com/office/drawing/2014/main" id="{D9E4FDDD-5726-CA8B-BC17-8B6FA382449F}"/>
              </a:ext>
            </a:extLst>
          </p:cNvPr>
          <p:cNvSpPr/>
          <p:nvPr/>
        </p:nvSpPr>
        <p:spPr>
          <a:xfrm>
            <a:off x="1326382" y="12263120"/>
            <a:ext cx="4443096" cy="114808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b="1" i="0" dirty="0">
                <a:solidFill>
                  <a:srgbClr val="000000"/>
                </a:solidFill>
                <a:effectLst/>
                <a:latin typeface="var( --e-global-typography-primary-font-family )"/>
              </a:rPr>
              <a:t>Customisable dashboard</a:t>
            </a:r>
          </a:p>
          <a:p>
            <a:pPr algn="ctr"/>
            <a:r>
              <a:rPr lang="en-MY" sz="3200" b="1" dirty="0">
                <a:solidFill>
                  <a:srgbClr val="000000"/>
                </a:solidFill>
                <a:latin typeface="var( --e-global-typography-primary-font-family )"/>
              </a:rPr>
              <a:t>[6]</a:t>
            </a:r>
            <a:endParaRPr lang="en-MY" sz="3200" b="1" i="0" dirty="0">
              <a:solidFill>
                <a:srgbClr val="000000"/>
              </a:solidFill>
              <a:effectLst/>
              <a:latin typeface="var( --e-global-typography-primary-font-family )"/>
            </a:endParaRPr>
          </a:p>
        </p:txBody>
      </p:sp>
      <p:sp>
        <p:nvSpPr>
          <p:cNvPr id="15" name="Rectangle 14">
            <a:extLst>
              <a:ext uri="{FF2B5EF4-FFF2-40B4-BE49-F238E27FC236}">
                <a16:creationId xmlns:a16="http://schemas.microsoft.com/office/drawing/2014/main" id="{5A332851-BA18-1A9D-EFB8-8604D979906F}"/>
              </a:ext>
            </a:extLst>
          </p:cNvPr>
          <p:cNvSpPr/>
          <p:nvPr/>
        </p:nvSpPr>
        <p:spPr>
          <a:xfrm>
            <a:off x="7206103" y="12263120"/>
            <a:ext cx="4443096" cy="114808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b="1" i="0" dirty="0">
                <a:solidFill>
                  <a:srgbClr val="000000"/>
                </a:solidFill>
                <a:effectLst/>
                <a:latin typeface="var( --e-global-typography-primary-font-family )"/>
              </a:rPr>
              <a:t>Downloadabl</a:t>
            </a:r>
            <a:r>
              <a:rPr lang="en-MY" sz="3200" b="1" dirty="0">
                <a:solidFill>
                  <a:srgbClr val="000000"/>
                </a:solidFill>
                <a:latin typeface="var( --e-global-typography-primary-font-family )"/>
              </a:rPr>
              <a:t>e Payslips</a:t>
            </a:r>
          </a:p>
          <a:p>
            <a:pPr algn="ctr"/>
            <a:r>
              <a:rPr lang="en-MY" sz="3200" b="1" i="0" dirty="0">
                <a:solidFill>
                  <a:srgbClr val="000000"/>
                </a:solidFill>
                <a:effectLst/>
                <a:latin typeface="var( --e-global-typography-primary-font-family )"/>
              </a:rPr>
              <a:t>[7]</a:t>
            </a:r>
          </a:p>
        </p:txBody>
      </p:sp>
      <p:sp>
        <p:nvSpPr>
          <p:cNvPr id="16" name="Rectangle 15">
            <a:extLst>
              <a:ext uri="{FF2B5EF4-FFF2-40B4-BE49-F238E27FC236}">
                <a16:creationId xmlns:a16="http://schemas.microsoft.com/office/drawing/2014/main" id="{8F06395C-336A-8E14-08A5-583ADF3A04A7}"/>
              </a:ext>
            </a:extLst>
          </p:cNvPr>
          <p:cNvSpPr/>
          <p:nvPr/>
        </p:nvSpPr>
        <p:spPr>
          <a:xfrm>
            <a:off x="13054594" y="12263120"/>
            <a:ext cx="4443096" cy="114808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b="1" i="0" dirty="0">
                <a:solidFill>
                  <a:srgbClr val="000000"/>
                </a:solidFill>
                <a:effectLst/>
                <a:latin typeface="var( --e-global-typography-primary-font-family )"/>
              </a:rPr>
              <a:t>Leave Application</a:t>
            </a:r>
          </a:p>
          <a:p>
            <a:pPr algn="ctr"/>
            <a:r>
              <a:rPr lang="en-MY" sz="3200" b="1" dirty="0">
                <a:solidFill>
                  <a:srgbClr val="000000"/>
                </a:solidFill>
                <a:latin typeface="var( --e-global-typography-primary-font-family )"/>
              </a:rPr>
              <a:t>[8]</a:t>
            </a:r>
            <a:endParaRPr lang="en-MY" sz="3200" b="1" i="0" dirty="0">
              <a:solidFill>
                <a:srgbClr val="000000"/>
              </a:solidFill>
              <a:effectLst/>
              <a:latin typeface="var( --e-global-typography-primary-font-family )"/>
            </a:endParaRPr>
          </a:p>
        </p:txBody>
      </p:sp>
      <p:sp>
        <p:nvSpPr>
          <p:cNvPr id="17" name="Rectangle 16">
            <a:extLst>
              <a:ext uri="{FF2B5EF4-FFF2-40B4-BE49-F238E27FC236}">
                <a16:creationId xmlns:a16="http://schemas.microsoft.com/office/drawing/2014/main" id="{CEFE6B55-17A8-0448-DA2F-54D6066B7900}"/>
              </a:ext>
            </a:extLst>
          </p:cNvPr>
          <p:cNvSpPr/>
          <p:nvPr/>
        </p:nvSpPr>
        <p:spPr>
          <a:xfrm>
            <a:off x="18608172" y="12263120"/>
            <a:ext cx="4443096" cy="114808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b="1" i="0" dirty="0">
                <a:solidFill>
                  <a:srgbClr val="000000"/>
                </a:solidFill>
                <a:effectLst/>
                <a:latin typeface="var( --e-global-typography-primary-font-family )"/>
              </a:rPr>
              <a:t>Clock Attendance</a:t>
            </a:r>
          </a:p>
          <a:p>
            <a:pPr algn="ctr"/>
            <a:r>
              <a:rPr lang="en-MY" sz="3200" b="1" dirty="0">
                <a:solidFill>
                  <a:srgbClr val="000000"/>
                </a:solidFill>
                <a:latin typeface="var( --e-global-typography-primary-font-family )"/>
              </a:rPr>
              <a:t>[9]</a:t>
            </a:r>
            <a:endParaRPr lang="en-MY" sz="3200" b="1" i="0" dirty="0">
              <a:solidFill>
                <a:srgbClr val="000000"/>
              </a:solidFill>
              <a:effectLst/>
              <a:latin typeface="var( --e-global-typography-primary-font-family )"/>
            </a:endParaRPr>
          </a:p>
        </p:txBody>
      </p:sp>
    </p:spTree>
    <p:extLst>
      <p:ext uri="{BB962C8B-B14F-4D97-AF65-F5344CB8AC3E}">
        <p14:creationId xmlns:p14="http://schemas.microsoft.com/office/powerpoint/2010/main" val="55796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470-E71A-3A57-0921-C359949F6290}"/>
              </a:ext>
            </a:extLst>
          </p:cNvPr>
          <p:cNvSpPr txBox="1"/>
          <p:nvPr/>
        </p:nvSpPr>
        <p:spPr>
          <a:xfrm>
            <a:off x="1520824" y="553349"/>
            <a:ext cx="21336002" cy="1446550"/>
          </a:xfrm>
          <a:prstGeom prst="rect">
            <a:avLst/>
          </a:prstGeom>
          <a:noFill/>
        </p:spPr>
        <p:txBody>
          <a:bodyPr wrap="square" rtlCol="0" anchor="t">
            <a:spAutoFit/>
          </a:bodyPr>
          <a:lstStyle/>
          <a:p>
            <a:pPr algn="ctr"/>
            <a:r>
              <a:rPr lang="en-MY" sz="8800" b="1" dirty="0">
                <a:solidFill>
                  <a:schemeClr val="tx2"/>
                </a:solidFill>
                <a:latin typeface="Times New Roman" panose="02020603050405020304" pitchFamily="18" charset="0"/>
                <a:cs typeface="Times New Roman" panose="02020603050405020304" pitchFamily="18" charset="0"/>
              </a:rPr>
              <a:t>Project Objectives</a:t>
            </a:r>
            <a:endParaRPr lang="en-US" sz="7200" b="1" dirty="0">
              <a:solidFill>
                <a:schemeClr val="tx2"/>
              </a:solidFill>
              <a:latin typeface="Times New Roman" panose="02020603050405020304" pitchFamily="18" charset="0"/>
              <a:ea typeface="Arimo" panose="020B060402020202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D0F9497F-34F5-2222-173A-2DEEF2ED88D3}"/>
              </a:ext>
            </a:extLst>
          </p:cNvPr>
          <p:cNvSpPr/>
          <p:nvPr/>
        </p:nvSpPr>
        <p:spPr>
          <a:xfrm>
            <a:off x="1657350" y="2514601"/>
            <a:ext cx="5562600" cy="3771899"/>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4000" b="1" dirty="0">
                <a:solidFill>
                  <a:schemeClr val="tx2"/>
                </a:solidFill>
                <a:latin typeface="Times New Roman" panose="02020603050405020304" pitchFamily="18" charset="0"/>
                <a:cs typeface="Times New Roman" panose="02020603050405020304" pitchFamily="18" charset="0"/>
              </a:rPr>
              <a:t>Efficient Inventory Management</a:t>
            </a:r>
          </a:p>
          <a:p>
            <a:pPr algn="ctr"/>
            <a:endParaRPr lang="en-MY" dirty="0">
              <a:solidFill>
                <a:schemeClr val="tx2"/>
              </a:solidFill>
              <a:latin typeface="Times New Roman" panose="02020603050405020304" pitchFamily="18" charset="0"/>
              <a:cs typeface="Times New Roman" panose="02020603050405020304" pitchFamily="18" charset="0"/>
            </a:endParaRPr>
          </a:p>
          <a:p>
            <a:pPr algn="ctr"/>
            <a:r>
              <a:rPr lang="en-US" sz="3200" dirty="0">
                <a:solidFill>
                  <a:schemeClr val="tx2"/>
                </a:solidFill>
                <a:latin typeface="Times New Roman" panose="02020603050405020304" pitchFamily="18" charset="0"/>
                <a:cs typeface="Times New Roman" panose="02020603050405020304" pitchFamily="18" charset="0"/>
              </a:rPr>
              <a:t>Streamlines tracking, ordering, and reordering processes</a:t>
            </a:r>
          </a:p>
        </p:txBody>
      </p:sp>
      <p:sp>
        <p:nvSpPr>
          <p:cNvPr id="5" name="Rectangle 4">
            <a:extLst>
              <a:ext uri="{FF2B5EF4-FFF2-40B4-BE49-F238E27FC236}">
                <a16:creationId xmlns:a16="http://schemas.microsoft.com/office/drawing/2014/main" id="{3CB331F3-FC38-35A4-5E4D-4E0C53832C26}"/>
              </a:ext>
            </a:extLst>
          </p:cNvPr>
          <p:cNvSpPr/>
          <p:nvPr/>
        </p:nvSpPr>
        <p:spPr>
          <a:xfrm>
            <a:off x="9407525" y="2514600"/>
            <a:ext cx="5562600" cy="3771899"/>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4000" b="1" dirty="0">
                <a:solidFill>
                  <a:schemeClr val="tx2"/>
                </a:solidFill>
                <a:latin typeface="Times New Roman" panose="02020603050405020304" pitchFamily="18" charset="0"/>
                <a:cs typeface="Times New Roman" panose="02020603050405020304" pitchFamily="18" charset="0"/>
              </a:rPr>
              <a:t>Accurate Payroll Processing</a:t>
            </a:r>
          </a:p>
          <a:p>
            <a:pPr algn="ctr"/>
            <a:endParaRPr lang="en-MY" dirty="0">
              <a:solidFill>
                <a:schemeClr val="tx2"/>
              </a:solidFill>
              <a:latin typeface="Times New Roman" panose="02020603050405020304" pitchFamily="18" charset="0"/>
              <a:cs typeface="Times New Roman" panose="02020603050405020304" pitchFamily="18" charset="0"/>
            </a:endParaRPr>
          </a:p>
          <a:p>
            <a:pPr algn="ctr"/>
            <a:r>
              <a:rPr lang="en-US" sz="3200" dirty="0">
                <a:solidFill>
                  <a:schemeClr val="tx2"/>
                </a:solidFill>
                <a:latin typeface="Times New Roman" panose="02020603050405020304" pitchFamily="18" charset="0"/>
                <a:cs typeface="Times New Roman" panose="02020603050405020304" pitchFamily="18" charset="0"/>
              </a:rPr>
              <a:t>Automates accurate salary calculations, tax deductions</a:t>
            </a:r>
          </a:p>
        </p:txBody>
      </p:sp>
      <p:sp>
        <p:nvSpPr>
          <p:cNvPr id="6" name="Rectangle 5">
            <a:extLst>
              <a:ext uri="{FF2B5EF4-FFF2-40B4-BE49-F238E27FC236}">
                <a16:creationId xmlns:a16="http://schemas.microsoft.com/office/drawing/2014/main" id="{CBF4185B-6AA0-4AA5-0DC1-9D34B91C2225}"/>
              </a:ext>
            </a:extLst>
          </p:cNvPr>
          <p:cNvSpPr/>
          <p:nvPr/>
        </p:nvSpPr>
        <p:spPr>
          <a:xfrm>
            <a:off x="17018000" y="2514601"/>
            <a:ext cx="5562600" cy="3771899"/>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4000" b="1" dirty="0">
                <a:solidFill>
                  <a:schemeClr val="tx2"/>
                </a:solidFill>
                <a:latin typeface="Times New Roman" panose="02020603050405020304" pitchFamily="18" charset="0"/>
                <a:cs typeface="Times New Roman" panose="02020603050405020304" pitchFamily="18" charset="0"/>
              </a:rPr>
              <a:t>Effective Leave Management</a:t>
            </a:r>
          </a:p>
          <a:p>
            <a:pPr algn="ctr"/>
            <a:endParaRPr lang="en-MY" dirty="0">
              <a:solidFill>
                <a:schemeClr val="tx2"/>
              </a:solidFill>
              <a:latin typeface="Times New Roman" panose="02020603050405020304" pitchFamily="18" charset="0"/>
              <a:cs typeface="Times New Roman" panose="02020603050405020304" pitchFamily="18" charset="0"/>
            </a:endParaRPr>
          </a:p>
          <a:p>
            <a:pPr algn="ctr"/>
            <a:r>
              <a:rPr lang="en-US" sz="3200" dirty="0">
                <a:solidFill>
                  <a:schemeClr val="tx2"/>
                </a:solidFill>
                <a:latin typeface="Times New Roman" panose="02020603050405020304" pitchFamily="18" charset="0"/>
                <a:cs typeface="Times New Roman" panose="02020603050405020304" pitchFamily="18" charset="0"/>
              </a:rPr>
              <a:t>Simplifies employee leave requests, approvals, and tracking</a:t>
            </a:r>
          </a:p>
        </p:txBody>
      </p:sp>
      <p:sp>
        <p:nvSpPr>
          <p:cNvPr id="7" name="Rectangle 6">
            <a:extLst>
              <a:ext uri="{FF2B5EF4-FFF2-40B4-BE49-F238E27FC236}">
                <a16:creationId xmlns:a16="http://schemas.microsoft.com/office/drawing/2014/main" id="{15646FBA-5990-2A75-D048-25188E4ACDD0}"/>
              </a:ext>
            </a:extLst>
          </p:cNvPr>
          <p:cNvSpPr/>
          <p:nvPr/>
        </p:nvSpPr>
        <p:spPr>
          <a:xfrm>
            <a:off x="5588000" y="7781926"/>
            <a:ext cx="5562600" cy="3771899"/>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4000" b="1" dirty="0">
                <a:solidFill>
                  <a:schemeClr val="tx2"/>
                </a:solidFill>
                <a:latin typeface="Times New Roman" panose="02020603050405020304" pitchFamily="18" charset="0"/>
                <a:cs typeface="Times New Roman" panose="02020603050405020304" pitchFamily="18" charset="0"/>
              </a:rPr>
              <a:t>Integration of Systems</a:t>
            </a:r>
          </a:p>
          <a:p>
            <a:pPr algn="ctr"/>
            <a:endParaRPr lang="en-MY" dirty="0">
              <a:solidFill>
                <a:schemeClr val="tx2"/>
              </a:solidFill>
              <a:latin typeface="Times New Roman" panose="02020603050405020304" pitchFamily="18" charset="0"/>
              <a:cs typeface="Times New Roman" panose="02020603050405020304" pitchFamily="18" charset="0"/>
            </a:endParaRPr>
          </a:p>
          <a:p>
            <a:pPr algn="ctr"/>
            <a:r>
              <a:rPr lang="en-US" sz="3200" dirty="0">
                <a:solidFill>
                  <a:schemeClr val="tx2"/>
                </a:solidFill>
                <a:latin typeface="Times New Roman" panose="02020603050405020304" pitchFamily="18" charset="0"/>
                <a:cs typeface="Times New Roman" panose="02020603050405020304" pitchFamily="18" charset="0"/>
              </a:rPr>
              <a:t>Ensure accurate data flow and reduce manual data entry</a:t>
            </a:r>
          </a:p>
        </p:txBody>
      </p:sp>
      <p:sp>
        <p:nvSpPr>
          <p:cNvPr id="8" name="Rectangle 7">
            <a:extLst>
              <a:ext uri="{FF2B5EF4-FFF2-40B4-BE49-F238E27FC236}">
                <a16:creationId xmlns:a16="http://schemas.microsoft.com/office/drawing/2014/main" id="{F29A8F79-CA52-3F89-C746-C29BFF1AEC82}"/>
              </a:ext>
            </a:extLst>
          </p:cNvPr>
          <p:cNvSpPr/>
          <p:nvPr/>
        </p:nvSpPr>
        <p:spPr>
          <a:xfrm>
            <a:off x="13341350" y="7781925"/>
            <a:ext cx="5562600" cy="3771899"/>
          </a:xfrm>
          <a:prstGeom prst="rect">
            <a:avLst/>
          </a:prstGeom>
          <a:solidFill>
            <a:schemeClr val="bg1"/>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4000" b="1" dirty="0">
                <a:solidFill>
                  <a:schemeClr val="tx2"/>
                </a:solidFill>
                <a:latin typeface="Times New Roman" panose="02020603050405020304" pitchFamily="18" charset="0"/>
                <a:cs typeface="Times New Roman" panose="02020603050405020304" pitchFamily="18" charset="0"/>
              </a:rPr>
              <a:t>User-Friendly Interface</a:t>
            </a:r>
          </a:p>
          <a:p>
            <a:pPr algn="ctr"/>
            <a:endParaRPr lang="en-MY" dirty="0">
              <a:solidFill>
                <a:schemeClr val="tx2"/>
              </a:solidFill>
              <a:latin typeface="Times New Roman" panose="02020603050405020304" pitchFamily="18" charset="0"/>
              <a:cs typeface="Times New Roman" panose="02020603050405020304" pitchFamily="18" charset="0"/>
            </a:endParaRPr>
          </a:p>
          <a:p>
            <a:pPr algn="ctr"/>
            <a:r>
              <a:rPr lang="en-US" sz="3200" dirty="0">
                <a:solidFill>
                  <a:schemeClr val="tx2"/>
                </a:solidFill>
                <a:latin typeface="Times New Roman" panose="02020603050405020304" pitchFamily="18" charset="0"/>
                <a:cs typeface="Times New Roman" panose="02020603050405020304" pitchFamily="18" charset="0"/>
              </a:rPr>
              <a:t>Create an user-friendly interface for users to enhance usability</a:t>
            </a:r>
          </a:p>
        </p:txBody>
      </p:sp>
      <p:sp>
        <p:nvSpPr>
          <p:cNvPr id="9" name="Graphic 2">
            <a:extLst>
              <a:ext uri="{FF2B5EF4-FFF2-40B4-BE49-F238E27FC236}">
                <a16:creationId xmlns:a16="http://schemas.microsoft.com/office/drawing/2014/main" id="{AB029E5E-0207-105D-5817-EE8123D312CE}"/>
              </a:ext>
            </a:extLst>
          </p:cNvPr>
          <p:cNvSpPr/>
          <p:nvPr/>
        </p:nvSpPr>
        <p:spPr>
          <a:xfrm>
            <a:off x="19998454" y="296549"/>
            <a:ext cx="2858372" cy="1960245"/>
          </a:xfrm>
          <a:custGeom>
            <a:avLst/>
            <a:gdLst>
              <a:gd name="connsiteX0" fmla="*/ 3958865 w 4077650"/>
              <a:gd name="connsiteY0" fmla="*/ 1224967 h 2071049"/>
              <a:gd name="connsiteX1" fmla="*/ 3440013 w 4077650"/>
              <a:gd name="connsiteY1" fmla="*/ 1224967 h 2071049"/>
              <a:gd name="connsiteX2" fmla="*/ 3440013 w 4077650"/>
              <a:gd name="connsiteY2" fmla="*/ 878368 h 2071049"/>
              <a:gd name="connsiteX3" fmla="*/ 2142881 w 4077650"/>
              <a:gd name="connsiteY3" fmla="*/ 878368 h 2071049"/>
              <a:gd name="connsiteX4" fmla="*/ 2062107 w 4077650"/>
              <a:gd name="connsiteY4" fmla="*/ 797653 h 2071049"/>
              <a:gd name="connsiteX5" fmla="*/ 2062107 w 4077650"/>
              <a:gd name="connsiteY5" fmla="*/ 512777 h 2071049"/>
              <a:gd name="connsiteX6" fmla="*/ 2934464 w 4077650"/>
              <a:gd name="connsiteY6" fmla="*/ 512777 h 2071049"/>
              <a:gd name="connsiteX7" fmla="*/ 3036144 w 4077650"/>
              <a:gd name="connsiteY7" fmla="*/ 411171 h 2071049"/>
              <a:gd name="connsiteX8" fmla="*/ 3036144 w 4077650"/>
              <a:gd name="connsiteY8" fmla="*/ 101606 h 2071049"/>
              <a:gd name="connsiteX9" fmla="*/ 2934464 w 4077650"/>
              <a:gd name="connsiteY9" fmla="*/ 0 h 2071049"/>
              <a:gd name="connsiteX10" fmla="*/ 1180247 w 4077650"/>
              <a:gd name="connsiteY10" fmla="*/ 0 h 2071049"/>
              <a:gd name="connsiteX11" fmla="*/ 1078568 w 4077650"/>
              <a:gd name="connsiteY11" fmla="*/ 101606 h 2071049"/>
              <a:gd name="connsiteX12" fmla="*/ 1078568 w 4077650"/>
              <a:gd name="connsiteY12" fmla="*/ 412121 h 2071049"/>
              <a:gd name="connsiteX13" fmla="*/ 1180247 w 4077650"/>
              <a:gd name="connsiteY13" fmla="*/ 513727 h 2071049"/>
              <a:gd name="connsiteX14" fmla="*/ 2052604 w 4077650"/>
              <a:gd name="connsiteY14" fmla="*/ 513727 h 2071049"/>
              <a:gd name="connsiteX15" fmla="*/ 2052604 w 4077650"/>
              <a:gd name="connsiteY15" fmla="*/ 789107 h 2071049"/>
              <a:gd name="connsiteX16" fmla="*/ 1962328 w 4077650"/>
              <a:gd name="connsiteY16" fmla="*/ 879318 h 2071049"/>
              <a:gd name="connsiteX17" fmla="*/ 674699 w 4077650"/>
              <a:gd name="connsiteY17" fmla="*/ 879318 h 2071049"/>
              <a:gd name="connsiteX18" fmla="*/ 674699 w 4077650"/>
              <a:gd name="connsiteY18" fmla="*/ 1224967 h 2071049"/>
              <a:gd name="connsiteX19" fmla="*/ 117835 w 4077650"/>
              <a:gd name="connsiteY19" fmla="*/ 1224967 h 2071049"/>
              <a:gd name="connsiteX20" fmla="*/ 0 w 4077650"/>
              <a:gd name="connsiteY20" fmla="*/ 1342716 h 2071049"/>
              <a:gd name="connsiteX21" fmla="*/ 0 w 4077650"/>
              <a:gd name="connsiteY21" fmla="*/ 1953301 h 2071049"/>
              <a:gd name="connsiteX22" fmla="*/ 117835 w 4077650"/>
              <a:gd name="connsiteY22" fmla="*/ 2071050 h 2071049"/>
              <a:gd name="connsiteX23" fmla="*/ 1479586 w 4077650"/>
              <a:gd name="connsiteY23" fmla="*/ 2071050 h 2071049"/>
              <a:gd name="connsiteX24" fmla="*/ 1597420 w 4077650"/>
              <a:gd name="connsiteY24" fmla="*/ 1953301 h 2071049"/>
              <a:gd name="connsiteX25" fmla="*/ 1597420 w 4077650"/>
              <a:gd name="connsiteY25" fmla="*/ 1342716 h 2071049"/>
              <a:gd name="connsiteX26" fmla="*/ 1479586 w 4077650"/>
              <a:gd name="connsiteY26" fmla="*/ 1224967 h 2071049"/>
              <a:gd name="connsiteX27" fmla="*/ 684201 w 4077650"/>
              <a:gd name="connsiteY27" fmla="*/ 1224967 h 2071049"/>
              <a:gd name="connsiteX28" fmla="*/ 684201 w 4077650"/>
              <a:gd name="connsiteY28" fmla="*/ 887864 h 2071049"/>
              <a:gd name="connsiteX29" fmla="*/ 1962328 w 4077650"/>
              <a:gd name="connsiteY29" fmla="*/ 887864 h 2071049"/>
              <a:gd name="connsiteX30" fmla="*/ 2052604 w 4077650"/>
              <a:gd name="connsiteY30" fmla="*/ 978075 h 2071049"/>
              <a:gd name="connsiteX31" fmla="*/ 2142881 w 4077650"/>
              <a:gd name="connsiteY31" fmla="*/ 887864 h 2071049"/>
              <a:gd name="connsiteX32" fmla="*/ 3430510 w 4077650"/>
              <a:gd name="connsiteY32" fmla="*/ 887864 h 2071049"/>
              <a:gd name="connsiteX33" fmla="*/ 3430510 w 4077650"/>
              <a:gd name="connsiteY33" fmla="*/ 1224967 h 2071049"/>
              <a:gd name="connsiteX34" fmla="*/ 2598065 w 4077650"/>
              <a:gd name="connsiteY34" fmla="*/ 1224967 h 2071049"/>
              <a:gd name="connsiteX35" fmla="*/ 2480230 w 4077650"/>
              <a:gd name="connsiteY35" fmla="*/ 1342716 h 2071049"/>
              <a:gd name="connsiteX36" fmla="*/ 2480230 w 4077650"/>
              <a:gd name="connsiteY36" fmla="*/ 1953301 h 2071049"/>
              <a:gd name="connsiteX37" fmla="*/ 2598065 w 4077650"/>
              <a:gd name="connsiteY37" fmla="*/ 2071050 h 2071049"/>
              <a:gd name="connsiteX38" fmla="*/ 3959816 w 4077650"/>
              <a:gd name="connsiteY38" fmla="*/ 2071050 h 2071049"/>
              <a:gd name="connsiteX39" fmla="*/ 4077650 w 4077650"/>
              <a:gd name="connsiteY39" fmla="*/ 1953301 h 2071049"/>
              <a:gd name="connsiteX40" fmla="*/ 4077650 w 4077650"/>
              <a:gd name="connsiteY40" fmla="*/ 1342716 h 2071049"/>
              <a:gd name="connsiteX41" fmla="*/ 3958865 w 4077650"/>
              <a:gd name="connsiteY41" fmla="*/ 1224967 h 20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7650" h="2071049">
                <a:moveTo>
                  <a:pt x="3958865" y="1224967"/>
                </a:moveTo>
                <a:lnTo>
                  <a:pt x="3440013" y="1224967"/>
                </a:lnTo>
                <a:lnTo>
                  <a:pt x="3440013" y="878368"/>
                </a:lnTo>
                <a:lnTo>
                  <a:pt x="2142881" y="878368"/>
                </a:lnTo>
                <a:lnTo>
                  <a:pt x="2062107" y="797653"/>
                </a:lnTo>
                <a:lnTo>
                  <a:pt x="2062107" y="512777"/>
                </a:lnTo>
                <a:lnTo>
                  <a:pt x="2934464" y="512777"/>
                </a:lnTo>
                <a:cubicBezTo>
                  <a:pt x="2990531" y="512777"/>
                  <a:pt x="3036144" y="467197"/>
                  <a:pt x="3036144" y="411171"/>
                </a:cubicBezTo>
                <a:lnTo>
                  <a:pt x="3036144" y="101606"/>
                </a:lnTo>
                <a:cubicBezTo>
                  <a:pt x="3036144" y="45580"/>
                  <a:pt x="2990531" y="0"/>
                  <a:pt x="2934464" y="0"/>
                </a:cubicBezTo>
                <a:lnTo>
                  <a:pt x="1180247" y="0"/>
                </a:lnTo>
                <a:cubicBezTo>
                  <a:pt x="1124181" y="0"/>
                  <a:pt x="1078568" y="45580"/>
                  <a:pt x="1078568" y="101606"/>
                </a:cubicBezTo>
                <a:lnTo>
                  <a:pt x="1078568" y="412121"/>
                </a:lnTo>
                <a:cubicBezTo>
                  <a:pt x="1078568" y="468146"/>
                  <a:pt x="1124181" y="513727"/>
                  <a:pt x="1180247" y="513727"/>
                </a:cubicBezTo>
                <a:lnTo>
                  <a:pt x="2052604" y="513727"/>
                </a:lnTo>
                <a:lnTo>
                  <a:pt x="2052604" y="789107"/>
                </a:lnTo>
                <a:lnTo>
                  <a:pt x="1962328" y="879318"/>
                </a:lnTo>
                <a:lnTo>
                  <a:pt x="674699" y="879318"/>
                </a:lnTo>
                <a:lnTo>
                  <a:pt x="674699" y="1224967"/>
                </a:lnTo>
                <a:lnTo>
                  <a:pt x="117835" y="1224967"/>
                </a:lnTo>
                <a:cubicBezTo>
                  <a:pt x="52265" y="1224967"/>
                  <a:pt x="0" y="1277195"/>
                  <a:pt x="0" y="1342716"/>
                </a:cubicBezTo>
                <a:lnTo>
                  <a:pt x="0" y="1953301"/>
                </a:lnTo>
                <a:cubicBezTo>
                  <a:pt x="0" y="2017873"/>
                  <a:pt x="52265" y="2071050"/>
                  <a:pt x="117835" y="2071050"/>
                </a:cubicBezTo>
                <a:lnTo>
                  <a:pt x="1479586" y="2071050"/>
                </a:lnTo>
                <a:cubicBezTo>
                  <a:pt x="1544205" y="2071050"/>
                  <a:pt x="1597420" y="2018822"/>
                  <a:pt x="1597420" y="1953301"/>
                </a:cubicBezTo>
                <a:lnTo>
                  <a:pt x="1597420" y="1342716"/>
                </a:lnTo>
                <a:cubicBezTo>
                  <a:pt x="1597420" y="1278144"/>
                  <a:pt x="1545155" y="1224967"/>
                  <a:pt x="1479586" y="1224967"/>
                </a:cubicBezTo>
                <a:lnTo>
                  <a:pt x="684201" y="1224967"/>
                </a:lnTo>
                <a:lnTo>
                  <a:pt x="684201" y="887864"/>
                </a:lnTo>
                <a:lnTo>
                  <a:pt x="1962328" y="887864"/>
                </a:lnTo>
                <a:lnTo>
                  <a:pt x="2052604" y="978075"/>
                </a:lnTo>
                <a:lnTo>
                  <a:pt x="2142881" y="887864"/>
                </a:lnTo>
                <a:lnTo>
                  <a:pt x="3430510" y="887864"/>
                </a:lnTo>
                <a:lnTo>
                  <a:pt x="3430510" y="1224967"/>
                </a:lnTo>
                <a:lnTo>
                  <a:pt x="2598065" y="1224967"/>
                </a:lnTo>
                <a:cubicBezTo>
                  <a:pt x="2533446" y="1224967"/>
                  <a:pt x="2480230" y="1277195"/>
                  <a:pt x="2480230" y="1342716"/>
                </a:cubicBezTo>
                <a:lnTo>
                  <a:pt x="2480230" y="1953301"/>
                </a:lnTo>
                <a:cubicBezTo>
                  <a:pt x="2480230" y="2017873"/>
                  <a:pt x="2532496" y="2071050"/>
                  <a:pt x="2598065" y="2071050"/>
                </a:cubicBezTo>
                <a:lnTo>
                  <a:pt x="3959816" y="2071050"/>
                </a:lnTo>
                <a:cubicBezTo>
                  <a:pt x="4024435" y="2071050"/>
                  <a:pt x="4077650" y="2018822"/>
                  <a:pt x="4077650" y="1953301"/>
                </a:cubicBezTo>
                <a:lnTo>
                  <a:pt x="4077650" y="1342716"/>
                </a:lnTo>
                <a:cubicBezTo>
                  <a:pt x="4076700" y="1277195"/>
                  <a:pt x="4024435" y="1224967"/>
                  <a:pt x="3958865" y="1224967"/>
                </a:cubicBezTo>
                <a:close/>
              </a:path>
            </a:pathLst>
          </a:custGeom>
          <a:solidFill>
            <a:schemeClr val="accent3"/>
          </a:solidFill>
          <a:ln w="9503" cap="flat">
            <a:noFill/>
            <a:prstDash val="solid"/>
            <a:miter/>
          </a:ln>
        </p:spPr>
        <p:txBody>
          <a:bodyPr rtlCol="0" anchor="ctr"/>
          <a:lstStyle/>
          <a:p>
            <a:endParaRPr lang="en-US" dirty="0">
              <a:latin typeface="Urbanist Light" panose="020B0A04040200000203" pitchFamily="34" charset="77"/>
            </a:endParaRPr>
          </a:p>
        </p:txBody>
      </p:sp>
      <p:sp>
        <p:nvSpPr>
          <p:cNvPr id="10" name="Graphic 32">
            <a:extLst>
              <a:ext uri="{FF2B5EF4-FFF2-40B4-BE49-F238E27FC236}">
                <a16:creationId xmlns:a16="http://schemas.microsoft.com/office/drawing/2014/main" id="{B584B73C-6D33-D928-2C29-3149BD1BC708}"/>
              </a:ext>
            </a:extLst>
          </p:cNvPr>
          <p:cNvSpPr/>
          <p:nvPr/>
        </p:nvSpPr>
        <p:spPr>
          <a:xfrm>
            <a:off x="457200" y="9701848"/>
            <a:ext cx="4115751" cy="2999101"/>
          </a:xfrm>
          <a:custGeom>
            <a:avLst/>
            <a:gdLst>
              <a:gd name="connsiteX0" fmla="*/ 4373330 w 4433251"/>
              <a:gd name="connsiteY0" fmla="*/ 4009995 h 4436104"/>
              <a:gd name="connsiteX1" fmla="*/ 3961487 w 4433251"/>
              <a:gd name="connsiteY1" fmla="*/ 4009995 h 4436104"/>
              <a:gd name="connsiteX2" fmla="*/ 3961487 w 4433251"/>
              <a:gd name="connsiteY2" fmla="*/ 3705631 h 4436104"/>
              <a:gd name="connsiteX3" fmla="*/ 3560107 w 4433251"/>
              <a:gd name="connsiteY3" fmla="*/ 3705631 h 4436104"/>
              <a:gd name="connsiteX4" fmla="*/ 3560107 w 4433251"/>
              <a:gd name="connsiteY4" fmla="*/ 3479260 h 4436104"/>
              <a:gd name="connsiteX5" fmla="*/ 4228757 w 4433251"/>
              <a:gd name="connsiteY5" fmla="*/ 3479260 h 4436104"/>
              <a:gd name="connsiteX6" fmla="*/ 4346698 w 4433251"/>
              <a:gd name="connsiteY6" fmla="*/ 3361319 h 4436104"/>
              <a:gd name="connsiteX7" fmla="*/ 4346698 w 4433251"/>
              <a:gd name="connsiteY7" fmla="*/ 2749738 h 4436104"/>
              <a:gd name="connsiteX8" fmla="*/ 4228757 w 4433251"/>
              <a:gd name="connsiteY8" fmla="*/ 2631797 h 4436104"/>
              <a:gd name="connsiteX9" fmla="*/ 3581032 w 4433251"/>
              <a:gd name="connsiteY9" fmla="*/ 2631797 h 4436104"/>
              <a:gd name="connsiteX10" fmla="*/ 3581032 w 4433251"/>
              <a:gd name="connsiteY10" fmla="*/ 2073479 h 4436104"/>
              <a:gd name="connsiteX11" fmla="*/ 4228757 w 4433251"/>
              <a:gd name="connsiteY11" fmla="*/ 2073479 h 4436104"/>
              <a:gd name="connsiteX12" fmla="*/ 4346698 w 4433251"/>
              <a:gd name="connsiteY12" fmla="*/ 1955538 h 4436104"/>
              <a:gd name="connsiteX13" fmla="*/ 4346698 w 4433251"/>
              <a:gd name="connsiteY13" fmla="*/ 1343957 h 4436104"/>
              <a:gd name="connsiteX14" fmla="*/ 4228757 w 4433251"/>
              <a:gd name="connsiteY14" fmla="*/ 1226016 h 4436104"/>
              <a:gd name="connsiteX15" fmla="*/ 3565814 w 4433251"/>
              <a:gd name="connsiteY15" fmla="*/ 1226016 h 4436104"/>
              <a:gd name="connsiteX16" fmla="*/ 3565814 w 4433251"/>
              <a:gd name="connsiteY16" fmla="*/ 879802 h 4436104"/>
              <a:gd name="connsiteX17" fmla="*/ 2267511 w 4433251"/>
              <a:gd name="connsiteY17" fmla="*/ 879802 h 4436104"/>
              <a:gd name="connsiteX18" fmla="*/ 2186665 w 4433251"/>
              <a:gd name="connsiteY18" fmla="*/ 798955 h 4436104"/>
              <a:gd name="connsiteX19" fmla="*/ 2186665 w 4433251"/>
              <a:gd name="connsiteY19" fmla="*/ 513614 h 4436104"/>
              <a:gd name="connsiteX20" fmla="*/ 3059809 w 4433251"/>
              <a:gd name="connsiteY20" fmla="*/ 513614 h 4436104"/>
              <a:gd name="connsiteX21" fmla="*/ 3161581 w 4433251"/>
              <a:gd name="connsiteY21" fmla="*/ 411842 h 4436104"/>
              <a:gd name="connsiteX22" fmla="*/ 3161581 w 4433251"/>
              <a:gd name="connsiteY22" fmla="*/ 101772 h 4436104"/>
              <a:gd name="connsiteX23" fmla="*/ 3059809 w 4433251"/>
              <a:gd name="connsiteY23" fmla="*/ 0 h 4436104"/>
              <a:gd name="connsiteX24" fmla="*/ 1304009 w 4433251"/>
              <a:gd name="connsiteY24" fmla="*/ 0 h 4436104"/>
              <a:gd name="connsiteX25" fmla="*/ 1202238 w 4433251"/>
              <a:gd name="connsiteY25" fmla="*/ 101772 h 4436104"/>
              <a:gd name="connsiteX26" fmla="*/ 1202238 w 4433251"/>
              <a:gd name="connsiteY26" fmla="*/ 412794 h 4436104"/>
              <a:gd name="connsiteX27" fmla="*/ 1304009 w 4433251"/>
              <a:gd name="connsiteY27" fmla="*/ 514565 h 4436104"/>
              <a:gd name="connsiteX28" fmla="*/ 2177153 w 4433251"/>
              <a:gd name="connsiteY28" fmla="*/ 514565 h 4436104"/>
              <a:gd name="connsiteX29" fmla="*/ 2177153 w 4433251"/>
              <a:gd name="connsiteY29" fmla="*/ 790395 h 4436104"/>
              <a:gd name="connsiteX30" fmla="*/ 2086795 w 4433251"/>
              <a:gd name="connsiteY30" fmla="*/ 880753 h 4436104"/>
              <a:gd name="connsiteX31" fmla="*/ 798004 w 4433251"/>
              <a:gd name="connsiteY31" fmla="*/ 880753 h 4436104"/>
              <a:gd name="connsiteX32" fmla="*/ 798004 w 4433251"/>
              <a:gd name="connsiteY32" fmla="*/ 1226016 h 4436104"/>
              <a:gd name="connsiteX33" fmla="*/ 117941 w 4433251"/>
              <a:gd name="connsiteY33" fmla="*/ 1226016 h 4436104"/>
              <a:gd name="connsiteX34" fmla="*/ 0 w 4433251"/>
              <a:gd name="connsiteY34" fmla="*/ 1343957 h 4436104"/>
              <a:gd name="connsiteX35" fmla="*/ 0 w 4433251"/>
              <a:gd name="connsiteY35" fmla="*/ 1955538 h 4436104"/>
              <a:gd name="connsiteX36" fmla="*/ 117941 w 4433251"/>
              <a:gd name="connsiteY36" fmla="*/ 2073479 h 4436104"/>
              <a:gd name="connsiteX37" fmla="*/ 1480921 w 4433251"/>
              <a:gd name="connsiteY37" fmla="*/ 2073479 h 4436104"/>
              <a:gd name="connsiteX38" fmla="*/ 1598862 w 4433251"/>
              <a:gd name="connsiteY38" fmla="*/ 1955538 h 4436104"/>
              <a:gd name="connsiteX39" fmla="*/ 1598862 w 4433251"/>
              <a:gd name="connsiteY39" fmla="*/ 1343957 h 4436104"/>
              <a:gd name="connsiteX40" fmla="*/ 1480921 w 4433251"/>
              <a:gd name="connsiteY40" fmla="*/ 1226016 h 4436104"/>
              <a:gd name="connsiteX41" fmla="*/ 807516 w 4433251"/>
              <a:gd name="connsiteY41" fmla="*/ 1226016 h 4436104"/>
              <a:gd name="connsiteX42" fmla="*/ 807516 w 4433251"/>
              <a:gd name="connsiteY42" fmla="*/ 889313 h 4436104"/>
              <a:gd name="connsiteX43" fmla="*/ 2086795 w 4433251"/>
              <a:gd name="connsiteY43" fmla="*/ 889313 h 4436104"/>
              <a:gd name="connsiteX44" fmla="*/ 2177153 w 4433251"/>
              <a:gd name="connsiteY44" fmla="*/ 979671 h 4436104"/>
              <a:gd name="connsiteX45" fmla="*/ 2267511 w 4433251"/>
              <a:gd name="connsiteY45" fmla="*/ 889313 h 4436104"/>
              <a:gd name="connsiteX46" fmla="*/ 3556303 w 4433251"/>
              <a:gd name="connsiteY46" fmla="*/ 889313 h 4436104"/>
              <a:gd name="connsiteX47" fmla="*/ 3556303 w 4433251"/>
              <a:gd name="connsiteY47" fmla="*/ 1226967 h 4436104"/>
              <a:gd name="connsiteX48" fmla="*/ 2865777 w 4433251"/>
              <a:gd name="connsiteY48" fmla="*/ 1226967 h 4436104"/>
              <a:gd name="connsiteX49" fmla="*/ 2747836 w 4433251"/>
              <a:gd name="connsiteY49" fmla="*/ 1344908 h 4436104"/>
              <a:gd name="connsiteX50" fmla="*/ 2747836 w 4433251"/>
              <a:gd name="connsiteY50" fmla="*/ 1956490 h 4436104"/>
              <a:gd name="connsiteX51" fmla="*/ 2865777 w 4433251"/>
              <a:gd name="connsiteY51" fmla="*/ 2074431 h 4436104"/>
              <a:gd name="connsiteX52" fmla="*/ 3571521 w 4433251"/>
              <a:gd name="connsiteY52" fmla="*/ 2074431 h 4436104"/>
              <a:gd name="connsiteX53" fmla="*/ 3571521 w 4433251"/>
              <a:gd name="connsiteY53" fmla="*/ 2633699 h 4436104"/>
              <a:gd name="connsiteX54" fmla="*/ 2865777 w 4433251"/>
              <a:gd name="connsiteY54" fmla="*/ 2633699 h 4436104"/>
              <a:gd name="connsiteX55" fmla="*/ 2747836 w 4433251"/>
              <a:gd name="connsiteY55" fmla="*/ 2751640 h 4436104"/>
              <a:gd name="connsiteX56" fmla="*/ 2747836 w 4433251"/>
              <a:gd name="connsiteY56" fmla="*/ 3363222 h 4436104"/>
              <a:gd name="connsiteX57" fmla="*/ 2865777 w 4433251"/>
              <a:gd name="connsiteY57" fmla="*/ 3481163 h 4436104"/>
              <a:gd name="connsiteX58" fmla="*/ 3550596 w 4433251"/>
              <a:gd name="connsiteY58" fmla="*/ 3481163 h 4436104"/>
              <a:gd name="connsiteX59" fmla="*/ 3550596 w 4433251"/>
              <a:gd name="connsiteY59" fmla="*/ 3707533 h 4436104"/>
              <a:gd name="connsiteX60" fmla="*/ 3149216 w 4433251"/>
              <a:gd name="connsiteY60" fmla="*/ 3707533 h 4436104"/>
              <a:gd name="connsiteX61" fmla="*/ 3149216 w 4433251"/>
              <a:gd name="connsiteY61" fmla="*/ 4011897 h 4436104"/>
              <a:gd name="connsiteX62" fmla="*/ 2740227 w 4433251"/>
              <a:gd name="connsiteY62" fmla="*/ 4011897 h 4436104"/>
              <a:gd name="connsiteX63" fmla="*/ 2681256 w 4433251"/>
              <a:gd name="connsiteY63" fmla="*/ 4070868 h 4436104"/>
              <a:gd name="connsiteX64" fmla="*/ 2681256 w 4433251"/>
              <a:gd name="connsiteY64" fmla="*/ 4377134 h 4436104"/>
              <a:gd name="connsiteX65" fmla="*/ 2740227 w 4433251"/>
              <a:gd name="connsiteY65" fmla="*/ 4436105 h 4436104"/>
              <a:gd name="connsiteX66" fmla="*/ 3422192 w 4433251"/>
              <a:gd name="connsiteY66" fmla="*/ 4436105 h 4436104"/>
              <a:gd name="connsiteX67" fmla="*/ 3481163 w 4433251"/>
              <a:gd name="connsiteY67" fmla="*/ 4377134 h 4436104"/>
              <a:gd name="connsiteX68" fmla="*/ 3481163 w 4433251"/>
              <a:gd name="connsiteY68" fmla="*/ 4070868 h 4436104"/>
              <a:gd name="connsiteX69" fmla="*/ 3422192 w 4433251"/>
              <a:gd name="connsiteY69" fmla="*/ 4011897 h 4436104"/>
              <a:gd name="connsiteX70" fmla="*/ 3159678 w 4433251"/>
              <a:gd name="connsiteY70" fmla="*/ 4011897 h 4436104"/>
              <a:gd name="connsiteX71" fmla="*/ 3159678 w 4433251"/>
              <a:gd name="connsiteY71" fmla="*/ 3717045 h 4436104"/>
              <a:gd name="connsiteX72" fmla="*/ 3951976 w 4433251"/>
              <a:gd name="connsiteY72" fmla="*/ 3717045 h 4436104"/>
              <a:gd name="connsiteX73" fmla="*/ 3951976 w 4433251"/>
              <a:gd name="connsiteY73" fmla="*/ 4011897 h 4436104"/>
              <a:gd name="connsiteX74" fmla="*/ 3692315 w 4433251"/>
              <a:gd name="connsiteY74" fmla="*/ 4011897 h 4436104"/>
              <a:gd name="connsiteX75" fmla="*/ 3633345 w 4433251"/>
              <a:gd name="connsiteY75" fmla="*/ 4070868 h 4436104"/>
              <a:gd name="connsiteX76" fmla="*/ 3633345 w 4433251"/>
              <a:gd name="connsiteY76" fmla="*/ 4377134 h 4436104"/>
              <a:gd name="connsiteX77" fmla="*/ 3692315 w 4433251"/>
              <a:gd name="connsiteY77" fmla="*/ 4436105 h 4436104"/>
              <a:gd name="connsiteX78" fmla="*/ 4374281 w 4433251"/>
              <a:gd name="connsiteY78" fmla="*/ 4436105 h 4436104"/>
              <a:gd name="connsiteX79" fmla="*/ 4433251 w 4433251"/>
              <a:gd name="connsiteY79" fmla="*/ 4377134 h 4436104"/>
              <a:gd name="connsiteX80" fmla="*/ 4433251 w 4433251"/>
              <a:gd name="connsiteY80" fmla="*/ 4070868 h 4436104"/>
              <a:gd name="connsiteX81" fmla="*/ 4373330 w 4433251"/>
              <a:gd name="connsiteY81" fmla="*/ 4009995 h 44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433251" h="4436104">
                <a:moveTo>
                  <a:pt x="4373330" y="4009995"/>
                </a:moveTo>
                <a:lnTo>
                  <a:pt x="3961487" y="4009995"/>
                </a:lnTo>
                <a:lnTo>
                  <a:pt x="3961487" y="3705631"/>
                </a:lnTo>
                <a:lnTo>
                  <a:pt x="3560107" y="3705631"/>
                </a:lnTo>
                <a:lnTo>
                  <a:pt x="3560107" y="3479260"/>
                </a:lnTo>
                <a:lnTo>
                  <a:pt x="4228757" y="3479260"/>
                </a:lnTo>
                <a:cubicBezTo>
                  <a:pt x="4293434" y="3479260"/>
                  <a:pt x="4346698" y="3426948"/>
                  <a:pt x="4346698" y="3361319"/>
                </a:cubicBezTo>
                <a:lnTo>
                  <a:pt x="4346698" y="2749738"/>
                </a:lnTo>
                <a:cubicBezTo>
                  <a:pt x="4346698" y="2685061"/>
                  <a:pt x="4294385" y="2631797"/>
                  <a:pt x="4228757" y="2631797"/>
                </a:cubicBezTo>
                <a:lnTo>
                  <a:pt x="3581032" y="2631797"/>
                </a:lnTo>
                <a:lnTo>
                  <a:pt x="3581032" y="2073479"/>
                </a:lnTo>
                <a:lnTo>
                  <a:pt x="4228757" y="2073479"/>
                </a:lnTo>
                <a:cubicBezTo>
                  <a:pt x="4293434" y="2073479"/>
                  <a:pt x="4346698" y="2021167"/>
                  <a:pt x="4346698" y="1955538"/>
                </a:cubicBezTo>
                <a:lnTo>
                  <a:pt x="4346698" y="1343957"/>
                </a:lnTo>
                <a:cubicBezTo>
                  <a:pt x="4346698" y="1279280"/>
                  <a:pt x="4294385" y="1226016"/>
                  <a:pt x="4228757" y="1226016"/>
                </a:cubicBezTo>
                <a:lnTo>
                  <a:pt x="3565814" y="1226016"/>
                </a:lnTo>
                <a:lnTo>
                  <a:pt x="3565814" y="879802"/>
                </a:lnTo>
                <a:lnTo>
                  <a:pt x="2267511" y="879802"/>
                </a:lnTo>
                <a:lnTo>
                  <a:pt x="2186665" y="798955"/>
                </a:lnTo>
                <a:lnTo>
                  <a:pt x="2186665" y="513614"/>
                </a:lnTo>
                <a:lnTo>
                  <a:pt x="3059809" y="513614"/>
                </a:lnTo>
                <a:cubicBezTo>
                  <a:pt x="3115926" y="513614"/>
                  <a:pt x="3161581" y="467960"/>
                  <a:pt x="3161581" y="411842"/>
                </a:cubicBezTo>
                <a:lnTo>
                  <a:pt x="3161581" y="101772"/>
                </a:lnTo>
                <a:cubicBezTo>
                  <a:pt x="3161581" y="45655"/>
                  <a:pt x="3115926" y="0"/>
                  <a:pt x="3059809" y="0"/>
                </a:cubicBezTo>
                <a:lnTo>
                  <a:pt x="1304009" y="0"/>
                </a:lnTo>
                <a:cubicBezTo>
                  <a:pt x="1247892" y="0"/>
                  <a:pt x="1202238" y="45655"/>
                  <a:pt x="1202238" y="101772"/>
                </a:cubicBezTo>
                <a:lnTo>
                  <a:pt x="1202238" y="412794"/>
                </a:lnTo>
                <a:cubicBezTo>
                  <a:pt x="1202238" y="468911"/>
                  <a:pt x="1247892" y="514565"/>
                  <a:pt x="1304009" y="514565"/>
                </a:cubicBezTo>
                <a:lnTo>
                  <a:pt x="2177153" y="514565"/>
                </a:lnTo>
                <a:lnTo>
                  <a:pt x="2177153" y="790395"/>
                </a:lnTo>
                <a:lnTo>
                  <a:pt x="2086795" y="880753"/>
                </a:lnTo>
                <a:lnTo>
                  <a:pt x="798004" y="880753"/>
                </a:lnTo>
                <a:lnTo>
                  <a:pt x="798004" y="1226016"/>
                </a:lnTo>
                <a:lnTo>
                  <a:pt x="117941" y="1226016"/>
                </a:lnTo>
                <a:cubicBezTo>
                  <a:pt x="53264" y="1226016"/>
                  <a:pt x="0" y="1278329"/>
                  <a:pt x="0" y="1343957"/>
                </a:cubicBezTo>
                <a:lnTo>
                  <a:pt x="0" y="1955538"/>
                </a:lnTo>
                <a:cubicBezTo>
                  <a:pt x="0" y="2020216"/>
                  <a:pt x="52313" y="2073479"/>
                  <a:pt x="117941" y="2073479"/>
                </a:cubicBezTo>
                <a:lnTo>
                  <a:pt x="1480921" y="2073479"/>
                </a:lnTo>
                <a:cubicBezTo>
                  <a:pt x="1545598" y="2073479"/>
                  <a:pt x="1598862" y="2021167"/>
                  <a:pt x="1598862" y="1955538"/>
                </a:cubicBezTo>
                <a:lnTo>
                  <a:pt x="1598862" y="1343957"/>
                </a:lnTo>
                <a:cubicBezTo>
                  <a:pt x="1598862" y="1279280"/>
                  <a:pt x="1546549" y="1226016"/>
                  <a:pt x="1480921" y="1226016"/>
                </a:cubicBezTo>
                <a:lnTo>
                  <a:pt x="807516" y="1226016"/>
                </a:lnTo>
                <a:lnTo>
                  <a:pt x="807516" y="889313"/>
                </a:lnTo>
                <a:lnTo>
                  <a:pt x="2086795" y="889313"/>
                </a:lnTo>
                <a:lnTo>
                  <a:pt x="2177153" y="979671"/>
                </a:lnTo>
                <a:lnTo>
                  <a:pt x="2267511" y="889313"/>
                </a:lnTo>
                <a:lnTo>
                  <a:pt x="3556303" y="889313"/>
                </a:lnTo>
                <a:lnTo>
                  <a:pt x="3556303" y="1226967"/>
                </a:lnTo>
                <a:lnTo>
                  <a:pt x="2865777" y="1226967"/>
                </a:lnTo>
                <a:cubicBezTo>
                  <a:pt x="2801100" y="1226967"/>
                  <a:pt x="2747836" y="1279280"/>
                  <a:pt x="2747836" y="1344908"/>
                </a:cubicBezTo>
                <a:lnTo>
                  <a:pt x="2747836" y="1956490"/>
                </a:lnTo>
                <a:cubicBezTo>
                  <a:pt x="2747836" y="2021167"/>
                  <a:pt x="2800148" y="2074431"/>
                  <a:pt x="2865777" y="2074431"/>
                </a:cubicBezTo>
                <a:lnTo>
                  <a:pt x="3571521" y="2074431"/>
                </a:lnTo>
                <a:lnTo>
                  <a:pt x="3571521" y="2633699"/>
                </a:lnTo>
                <a:lnTo>
                  <a:pt x="2865777" y="2633699"/>
                </a:lnTo>
                <a:cubicBezTo>
                  <a:pt x="2801100" y="2633699"/>
                  <a:pt x="2747836" y="2686012"/>
                  <a:pt x="2747836" y="2751640"/>
                </a:cubicBezTo>
                <a:lnTo>
                  <a:pt x="2747836" y="3363222"/>
                </a:lnTo>
                <a:cubicBezTo>
                  <a:pt x="2747836" y="3427899"/>
                  <a:pt x="2800148" y="3481163"/>
                  <a:pt x="2865777" y="3481163"/>
                </a:cubicBezTo>
                <a:lnTo>
                  <a:pt x="3550596" y="3481163"/>
                </a:lnTo>
                <a:lnTo>
                  <a:pt x="3550596" y="3707533"/>
                </a:lnTo>
                <a:lnTo>
                  <a:pt x="3149216" y="3707533"/>
                </a:lnTo>
                <a:lnTo>
                  <a:pt x="3149216" y="4011897"/>
                </a:lnTo>
                <a:lnTo>
                  <a:pt x="2740227" y="4011897"/>
                </a:lnTo>
                <a:cubicBezTo>
                  <a:pt x="2707888" y="4011897"/>
                  <a:pt x="2681256" y="4038529"/>
                  <a:pt x="2681256" y="4070868"/>
                </a:cubicBezTo>
                <a:lnTo>
                  <a:pt x="2681256" y="4377134"/>
                </a:lnTo>
                <a:cubicBezTo>
                  <a:pt x="2681256" y="4409473"/>
                  <a:pt x="2707888" y="4436105"/>
                  <a:pt x="2740227" y="4436105"/>
                </a:cubicBezTo>
                <a:lnTo>
                  <a:pt x="3422192" y="4436105"/>
                </a:lnTo>
                <a:cubicBezTo>
                  <a:pt x="3454531" y="4436105"/>
                  <a:pt x="3481163" y="4409473"/>
                  <a:pt x="3481163" y="4377134"/>
                </a:cubicBezTo>
                <a:lnTo>
                  <a:pt x="3481163" y="4070868"/>
                </a:lnTo>
                <a:cubicBezTo>
                  <a:pt x="3481163" y="4038529"/>
                  <a:pt x="3454531" y="4011897"/>
                  <a:pt x="3422192" y="4011897"/>
                </a:cubicBezTo>
                <a:lnTo>
                  <a:pt x="3159678" y="4011897"/>
                </a:lnTo>
                <a:lnTo>
                  <a:pt x="3159678" y="3717045"/>
                </a:lnTo>
                <a:lnTo>
                  <a:pt x="3951976" y="3717045"/>
                </a:lnTo>
                <a:lnTo>
                  <a:pt x="3951976" y="4011897"/>
                </a:lnTo>
                <a:lnTo>
                  <a:pt x="3692315" y="4011897"/>
                </a:lnTo>
                <a:cubicBezTo>
                  <a:pt x="3659976" y="4011897"/>
                  <a:pt x="3633345" y="4038529"/>
                  <a:pt x="3633345" y="4070868"/>
                </a:cubicBezTo>
                <a:lnTo>
                  <a:pt x="3633345" y="4377134"/>
                </a:lnTo>
                <a:cubicBezTo>
                  <a:pt x="3633345" y="4409473"/>
                  <a:pt x="3659976" y="4436105"/>
                  <a:pt x="3692315" y="4436105"/>
                </a:cubicBezTo>
                <a:lnTo>
                  <a:pt x="4374281" y="4436105"/>
                </a:lnTo>
                <a:cubicBezTo>
                  <a:pt x="4406619" y="4436105"/>
                  <a:pt x="4433251" y="4409473"/>
                  <a:pt x="4433251" y="4377134"/>
                </a:cubicBezTo>
                <a:lnTo>
                  <a:pt x="4433251" y="4070868"/>
                </a:lnTo>
                <a:cubicBezTo>
                  <a:pt x="4432300" y="4035676"/>
                  <a:pt x="4405669" y="4009995"/>
                  <a:pt x="4373330" y="4009995"/>
                </a:cubicBezTo>
                <a:close/>
              </a:path>
            </a:pathLst>
          </a:custGeom>
          <a:solidFill>
            <a:schemeClr val="accent2"/>
          </a:solidFill>
          <a:ln w="9505" cap="flat">
            <a:noFill/>
            <a:prstDash val="solid"/>
            <a:miter/>
          </a:ln>
        </p:spPr>
        <p:txBody>
          <a:bodyPr rtlCol="0" anchor="ctr"/>
          <a:lstStyle/>
          <a:p>
            <a:endParaRPr lang="en-US" dirty="0">
              <a:latin typeface="Urbanist Light" panose="020B0A04040200000203" pitchFamily="34" charset="77"/>
            </a:endParaRPr>
          </a:p>
        </p:txBody>
      </p:sp>
    </p:spTree>
    <p:extLst>
      <p:ext uri="{BB962C8B-B14F-4D97-AF65-F5344CB8AC3E}">
        <p14:creationId xmlns:p14="http://schemas.microsoft.com/office/powerpoint/2010/main" val="865165141"/>
      </p:ext>
    </p:extLst>
  </p:cSld>
  <p:clrMapOvr>
    <a:masterClrMapping/>
  </p:clrMapOvr>
</p:sld>
</file>

<file path=ppt/theme/theme1.xml><?xml version="1.0" encoding="utf-8"?>
<a:theme xmlns:a="http://schemas.openxmlformats.org/drawingml/2006/main" name="Default Theme">
  <a:themeElements>
    <a:clrScheme name="1 - 15 Web Development Presentation - Light">
      <a:dk1>
        <a:srgbClr val="68686E"/>
      </a:dk1>
      <a:lt1>
        <a:srgbClr val="FFFFFF"/>
      </a:lt1>
      <a:dk2>
        <a:srgbClr val="131316"/>
      </a:dk2>
      <a:lt2>
        <a:srgbClr val="FFFFFF"/>
      </a:lt2>
      <a:accent1>
        <a:srgbClr val="D6EC77"/>
      </a:accent1>
      <a:accent2>
        <a:srgbClr val="B948E6"/>
      </a:accent2>
      <a:accent3>
        <a:srgbClr val="FE4DB5"/>
      </a:accent3>
      <a:accent4>
        <a:srgbClr val="3F57E2"/>
      </a:accent4>
      <a:accent5>
        <a:srgbClr val="12D3A8"/>
      </a:accent5>
      <a:accent6>
        <a:srgbClr val="C7C8C7"/>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91440</TotalTime>
  <Words>1203</Words>
  <Application>Microsoft Office PowerPoint</Application>
  <PresentationFormat>Custom</PresentationFormat>
  <Paragraphs>151</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Red Hat Display</vt:lpstr>
      <vt:lpstr>Syncopate</vt:lpstr>
      <vt:lpstr>Urbanist Light</vt:lpstr>
      <vt:lpstr>var( --e-global-typography-primary-font-family )</vt:lpstr>
      <vt:lpstr>Arial</vt:lpstr>
      <vt:lpstr>Calibri</vt:lpstr>
      <vt:lpstr>Lucida Fax</vt:lpstr>
      <vt:lpstr>Times New Roman</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subject>Templates</dc:subject>
  <dc:creator>ZX</dc:creator>
  <cp:keywords/>
  <dc:description/>
  <cp:lastModifiedBy>Zhe Xhin Chong</cp:lastModifiedBy>
  <cp:revision>10129</cp:revision>
  <cp:lastPrinted>2019-09-18T23:04:43Z</cp:lastPrinted>
  <dcterms:created xsi:type="dcterms:W3CDTF">2014-11-12T21:47:38Z</dcterms:created>
  <dcterms:modified xsi:type="dcterms:W3CDTF">2024-01-07T12:04:26Z</dcterms:modified>
  <cp:category/>
</cp:coreProperties>
</file>